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sldIdLst>
    <p:sldId id="272" r:id="rId2"/>
    <p:sldId id="275" r:id="rId3"/>
    <p:sldId id="289" r:id="rId4"/>
    <p:sldId id="288" r:id="rId5"/>
    <p:sldId id="298" r:id="rId6"/>
    <p:sldId id="299" r:id="rId7"/>
    <p:sldId id="304" r:id="rId8"/>
    <p:sldId id="291" r:id="rId9"/>
    <p:sldId id="296" r:id="rId10"/>
    <p:sldId id="310" r:id="rId11"/>
    <p:sldId id="307" r:id="rId12"/>
    <p:sldId id="308" r:id="rId13"/>
    <p:sldId id="295" r:id="rId14"/>
    <p:sldId id="293" r:id="rId15"/>
    <p:sldId id="306" r:id="rId16"/>
    <p:sldId id="300" r:id="rId17"/>
    <p:sldId id="312" r:id="rId18"/>
    <p:sldId id="277" r:id="rId19"/>
    <p:sldId id="287" r:id="rId20"/>
    <p:sldId id="294" r:id="rId21"/>
    <p:sldId id="311" r:id="rId22"/>
    <p:sldId id="30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99"/>
    <a:srgbClr val="FFFF99"/>
    <a:srgbClr val="66FFFF"/>
    <a:srgbClr val="99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9F8871-59F1-47C7-A406-AE0A4276B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5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AB4B-5EBB-4CD0-85EC-C7D19BAB6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1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8387-DB85-49D7-B648-67E5224EF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7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BCAB-0C1F-469C-B59B-59A575E9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4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BB25-3930-4496-9CB9-3F22374AA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2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414F-EACA-483D-B01F-3F5F92EEE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8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15AD-F319-4CBE-976D-E5CB595A6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6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6054-C3F0-483C-B0B4-1FCC73B9E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9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5EDE-5161-4063-9384-60F98D73E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0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BB0547-B980-42D8-8728-4795DCB36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6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E36D-7AEF-4D6F-8ABB-A0C629A2B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82F1-AFE2-492E-8236-7B1DAC15F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3818-AC6C-4994-B8D3-2C9611072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2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C775D-9592-4573-8261-75E270BBF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5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8E73-DF4B-4DFA-ACC3-E3614C1F6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24BA9-EDE3-49C4-8F1B-0124B95ED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356632E-5676-44C6-8CCA-7BD6B4655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1" r:id="rId2"/>
    <p:sldLayoutId id="2147483784" r:id="rId3"/>
    <p:sldLayoutId id="2147483772" r:id="rId4"/>
    <p:sldLayoutId id="2147483773" r:id="rId5"/>
    <p:sldLayoutId id="2147483774" r:id="rId6"/>
    <p:sldLayoutId id="2147483785" r:id="rId7"/>
    <p:sldLayoutId id="2147483775" r:id="rId8"/>
    <p:sldLayoutId id="2147483786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42938" y="1285875"/>
            <a:ext cx="6769100" cy="1370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042988" y="3933825"/>
            <a:ext cx="7488237" cy="1074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5" y="1071563"/>
            <a:ext cx="7572375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5400" dirty="0"/>
              <a:t>Её звали </a:t>
            </a:r>
            <a:r>
              <a:rPr lang="ru-RU" sz="5400" i="1" dirty="0">
                <a:latin typeface="Medieval" pitchFamily="34" charset="-52"/>
              </a:rPr>
              <a:t>«Чайкой»</a:t>
            </a:r>
          </a:p>
        </p:txBody>
      </p:sp>
      <p:pic>
        <p:nvPicPr>
          <p:cNvPr id="6" name="Picture 4" descr="AIRAC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 rot="1124796">
            <a:off x="476105" y="3763899"/>
            <a:ext cx="2343542" cy="1571636"/>
          </a:xfrm>
          <a:effectLst>
            <a:softEdge rad="112500"/>
          </a:effectLst>
        </p:spPr>
      </p:pic>
      <p:pic>
        <p:nvPicPr>
          <p:cNvPr id="7" name="Picture 4" descr="AIRAC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 rot="20437987">
            <a:off x="6189546" y="2620367"/>
            <a:ext cx="2277225" cy="1527162"/>
          </a:xfrm>
          <a:effectLst>
            <a:softEdge rad="112500"/>
          </a:effectLst>
        </p:spPr>
      </p:pic>
      <p:pic>
        <p:nvPicPr>
          <p:cNvPr id="6151" name="Picture 4" descr="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8" y="2357438"/>
            <a:ext cx="2438400" cy="3370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285875" y="928688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В ноябре 1941 года Беляева добровольно пошла в Красную армию и стала одним из организаторов женского истребительного авиаполка, а позднее командиром 2 эскадрильи 586 –го истребительного полка.</a:t>
            </a:r>
          </a:p>
        </p:txBody>
      </p:sp>
      <p:pic>
        <p:nvPicPr>
          <p:cNvPr id="15363" name="Содержимое 6" descr="Копия img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428875"/>
            <a:ext cx="39306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6387" name="Содержимое 3" descr="img05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3679825" cy="5024438"/>
          </a:xfrm>
        </p:spPr>
      </p:pic>
      <p:sp>
        <p:nvSpPr>
          <p:cNvPr id="16388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643063"/>
            <a:ext cx="3932238" cy="4389437"/>
          </a:xfrm>
        </p:spPr>
        <p:txBody>
          <a:bodyPr/>
          <a:lstStyle/>
          <a:p>
            <a:pPr eaLnBrk="1" hangingPunct="1"/>
            <a:r>
              <a:rPr lang="ru-RU" altLang="ru-RU" smtClean="0"/>
              <a:t>Служила в легендарной авиационной дивизии, которой командовала Герой Совестского Союза М.М. Раскова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7411" name="Содержимое 4" descr="img05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857250"/>
            <a:ext cx="3932237" cy="2205038"/>
          </a:xfrm>
        </p:spPr>
      </p:pic>
      <p:pic>
        <p:nvPicPr>
          <p:cNvPr id="17412" name="Содержимое 5" descr="Копия img05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000125"/>
            <a:ext cx="3592513" cy="4429125"/>
          </a:xfrm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85750" y="3429000"/>
            <a:ext cx="4756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Рая летала на боевом самолёте –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истребителе «Як-3». Её позывной был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 «Чайка».  Строгий комэск, талантливая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 лётчица, чуткий, душевный друг,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душа коллектива. Такой знали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Раю в полку.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4" descr="Беляев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441325"/>
            <a:ext cx="3286125" cy="5367338"/>
          </a:xfrm>
        </p:spPr>
      </p:pic>
      <p:sp>
        <p:nvSpPr>
          <p:cNvPr id="18435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Командир 2-й эскадрильи 586-го истребительного полка старший лейтенант Беляева Раиса Васильевна.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>
          <a:xfrm>
            <a:off x="571500" y="5357813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Рая Беляева (вторая слева)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её боевые подруги </a:t>
            </a:r>
          </a:p>
        </p:txBody>
      </p:sp>
      <p:pic>
        <p:nvPicPr>
          <p:cNvPr id="19459" name="Содержимое 7" descr="img0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928813"/>
            <a:ext cx="6883400" cy="3643312"/>
          </a:xfrm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00063" y="428625"/>
            <a:ext cx="86439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Calibri" pitchFamily="34" charset="0"/>
                <a:cs typeface="Times New Roman" pitchFamily="18" charset="0"/>
              </a:rPr>
              <a:t>За полтора года   работы командиром, эскадрилья Беляевой выросла в боевую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Calibri" pitchFamily="34" charset="0"/>
                <a:cs typeface="Times New Roman" pitchFamily="18" charset="0"/>
              </a:rPr>
              <a:t> единицу с высокой боеготовностью. Девушки, пришедшие в армию в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Calibri" pitchFamily="34" charset="0"/>
                <a:cs typeface="Times New Roman" pitchFamily="18" charset="0"/>
              </a:rPr>
              <a:t>большинстве без специальной подготовки и боевого опыта, выросли в отличных лётчиков, механиков и специалистов. </a:t>
            </a:r>
            <a:endParaRPr lang="ru-RU" altLang="ru-RU" sz="3200" b="1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428875" y="5286375"/>
            <a:ext cx="5000625" cy="479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Эвакуация детей из Сталинграда</a:t>
            </a:r>
          </a:p>
        </p:txBody>
      </p:sp>
      <p:pic>
        <p:nvPicPr>
          <p:cNvPr id="20483" name="Содержимое 3" descr="воронеж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85875"/>
            <a:ext cx="6694488" cy="4187825"/>
          </a:xfrm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714375" y="642938"/>
            <a:ext cx="825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Р ая Беляева сражалась на Сталинградском и Воронежском фронтах.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Имела 33 боевых вылета.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Находясь на Сталинградском фронте 22 февраля 1943 года была представлена к награде орденом Красного Знамени.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Содержимое 13" descr="img05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238" y="530225"/>
            <a:ext cx="2938462" cy="4389438"/>
          </a:xfrm>
        </p:spPr>
      </p:pic>
      <p:pic>
        <p:nvPicPr>
          <p:cNvPr id="21508" name="Содержимое 14" descr="Знамя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6338" y="809625"/>
            <a:ext cx="3470275" cy="38306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143000" y="1000125"/>
            <a:ext cx="72151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Характеристика Беляевой к  Ордену Красной Звезды 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"Товарищ Беляева участница Великой Отечественной войны в системе ПВО города Саратова и на Сталинградском фронте.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В последнем групповом бою сбила самолёт противника Ме-109. Имеет 33 боевых вылета. Техника пилотирования отличная. Летает смело и уверенно. В сложных метеоусловиях не теряется.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Много работает над сплочением эскадрильи и воспитанием молодого женского лётного состава, развивая в нём смелость и мужество. Её эскадрилья является ведущей в полку по учебной подготовке и боевой работе".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4300"/>
            <a:ext cx="3960813" cy="3103563"/>
          </a:xfrm>
        </p:spPr>
      </p:pic>
      <p:pic>
        <p:nvPicPr>
          <p:cNvPr id="23555" name="Picture 4" descr="AIRACO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0" y="115888"/>
            <a:ext cx="4679950" cy="3138487"/>
          </a:xfr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3573463"/>
            <a:ext cx="7772400" cy="2735262"/>
          </a:xfrm>
        </p:spPr>
        <p:txBody>
          <a:bodyPr>
            <a:normAutofit fontScale="925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 июля 1943 года командир 2-й эскадрильи 586 – го истребительного полка старший лейтенант Раиса Васильевна Беляева погибла в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воздушном бою в небе над городом Воронежем.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357188"/>
            <a:ext cx="7777162" cy="10795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   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Памятник советским воинам – освободителям в городе Воронеже находится рядом с братской могилой, где похоронена Раиса Васильевна Беляева.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solidFill>
                <a:srgbClr val="008000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643063"/>
            <a:ext cx="6872287" cy="45481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2143125" y="1500188"/>
            <a:ext cx="6407150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/>
              <a:t>    </a:t>
            </a:r>
            <a:r>
              <a:rPr lang="ru-RU" altLang="ru-RU" b="1" smtClean="0">
                <a:solidFill>
                  <a:srgbClr val="008000"/>
                </a:solidFill>
              </a:rPr>
              <a:t>Раиса Васильевна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008000"/>
                </a:solidFill>
              </a:rPr>
              <a:t>Беляева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b="1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Родилась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 12 сентября 1912 года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в Зуевке в семье рабочего железнодорожного транспорта </a:t>
            </a:r>
          </a:p>
        </p:txBody>
      </p:sp>
      <p:pic>
        <p:nvPicPr>
          <p:cNvPr id="7171" name="Рисунок 4" descr="C:\Users\цБС\Pictures\2015-01-14\Scan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2928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76250"/>
            <a:ext cx="5470525" cy="1944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b="1" smtClean="0"/>
              <a:t>     Одна из новых улиц возрожденного Воронежа носит имя нашей отважной землячки – бесстрашной летчицы – </a:t>
            </a:r>
          </a:p>
          <a:p>
            <a:pPr eaLnBrk="1" hangingPunct="1">
              <a:buFontTx/>
              <a:buNone/>
            </a:pPr>
            <a:r>
              <a:rPr lang="ru-RU" altLang="ru-RU" sz="1800" b="1" smtClean="0"/>
              <a:t>Раисы Васильевны Беляевой.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500313"/>
            <a:ext cx="4762500" cy="3614737"/>
          </a:xfrm>
          <a:noFill/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2143125"/>
            <a:ext cx="2509838" cy="1857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928688" y="928688"/>
            <a:ext cx="7402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В Зуевке именем Раи Беляева названа улица (переименована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из улицы Свободы в 1969 году). Здесь стоял дом (№27),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где она родилась,здесь прошло ее детство.</a:t>
            </a: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860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2357438"/>
            <a:ext cx="6715125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Презентация подготовлена по материалам зуевского </a:t>
            </a:r>
          </a:p>
          <a:p>
            <a:pPr algn="ctr">
              <a:defRPr/>
            </a:pPr>
            <a:r>
              <a:rPr lang="ru-RU" dirty="0"/>
              <a:t>краеведческого музея и краеведческого сектора ЦБ</a:t>
            </a:r>
          </a:p>
          <a:p>
            <a:pPr algn="ctr">
              <a:defRPr/>
            </a:pPr>
            <a:r>
              <a:rPr lang="ru-RU" dirty="0" err="1"/>
              <a:t>Елькиной</a:t>
            </a:r>
            <a:r>
              <a:rPr lang="ru-RU" dirty="0"/>
              <a:t> Н.Г.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32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195" name="Содержимое 3" descr="img0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285875"/>
            <a:ext cx="5665788" cy="3478213"/>
          </a:xfrm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71500" y="5143500"/>
            <a:ext cx="7246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Рая с мамой Верой Васильевной и братом Петей. Фото 1931 года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Семья Беляевых</a:t>
            </a:r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smtClean="0"/>
              <a:t>Рая (справа) с сестрой Анной и братом Петей.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i="1" smtClean="0"/>
              <a:t>Фото 1934 года</a:t>
            </a:r>
          </a:p>
        </p:txBody>
      </p:sp>
      <p:sp>
        <p:nvSpPr>
          <p:cNvPr id="9220" name="Текст 13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pPr eaLnBrk="1" hangingPunct="1"/>
            <a:r>
              <a:rPr lang="ru-RU" altLang="ru-RU" sz="1600" smtClean="0"/>
              <a:t>Рая с братом Николаем</a:t>
            </a:r>
          </a:p>
          <a:p>
            <a:pPr eaLnBrk="1" hangingPunct="1"/>
            <a:endParaRPr lang="ru-RU" altLang="ru-RU" sz="1600" smtClean="0"/>
          </a:p>
          <a:p>
            <a:pPr eaLnBrk="1" hangingPunct="1"/>
            <a:endParaRPr lang="ru-RU" altLang="ru-RU" sz="1600" smtClean="0"/>
          </a:p>
        </p:txBody>
      </p:sp>
      <p:pic>
        <p:nvPicPr>
          <p:cNvPr id="9221" name="Содержимое 9" descr="img0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013" y="1946275"/>
            <a:ext cx="3930650" cy="2492375"/>
          </a:xfrm>
        </p:spPr>
      </p:pic>
      <p:pic>
        <p:nvPicPr>
          <p:cNvPr id="9222" name="Содержимое 10" descr="img06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3" y="1978025"/>
            <a:ext cx="3930650" cy="2428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28625" y="4500563"/>
            <a:ext cx="8183563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Зуевская железнодорожная школа № 38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Рая Беляева окончила семилетку в 1928 году</a:t>
            </a:r>
          </a:p>
        </p:txBody>
      </p:sp>
      <p:pic>
        <p:nvPicPr>
          <p:cNvPr id="10243" name="Содержимое 6" descr="герой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785813"/>
            <a:ext cx="5541962" cy="353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10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altLang="ru-RU" sz="2000" b="1" smtClean="0"/>
              <a:t>По окончании семилетки Рая поступила в  кожевенно-механический техникум в городе Кирове. </a:t>
            </a:r>
          </a:p>
        </p:txBody>
      </p:sp>
      <p:pic>
        <p:nvPicPr>
          <p:cNvPr id="11267" name="Рисунок 7" descr="img05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571500"/>
            <a:ext cx="4000500" cy="53689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latin typeface="Cambria" pitchFamily="18" charset="0"/>
              </a:rPr>
              <a:t>1930 год</a:t>
            </a:r>
          </a:p>
        </p:txBody>
      </p:sp>
      <p:sp>
        <p:nvSpPr>
          <p:cNvPr id="12291" name="Текст 3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altLang="ru-RU" sz="2400" b="1" smtClean="0"/>
              <a:t>Рая Беляева (сидит справа)</a:t>
            </a:r>
          </a:p>
          <a:p>
            <a:pPr marL="17463" marR="0" eaLnBrk="1" hangingPunct="1">
              <a:spcBef>
                <a:spcPct val="0"/>
              </a:spcBef>
            </a:pPr>
            <a:r>
              <a:rPr lang="ru-RU" altLang="ru-RU" sz="2400" b="1" smtClean="0"/>
              <a:t> с подругами по техникуму.</a:t>
            </a:r>
          </a:p>
        </p:txBody>
      </p:sp>
      <p:pic>
        <p:nvPicPr>
          <p:cNvPr id="12292" name="Содержимое 4" descr="img06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0"/>
            <a:ext cx="3865562" cy="60579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6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На отдыхе в Сочи</a:t>
            </a:r>
          </a:p>
        </p:txBody>
      </p:sp>
      <p:pic>
        <p:nvPicPr>
          <p:cNvPr id="13315" name="Содержимое 9" descr="Копия img06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500063"/>
            <a:ext cx="3355975" cy="53578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4339" name="Содержимое 4" descr="img0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642938"/>
            <a:ext cx="3243262" cy="4862512"/>
          </a:xfrm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786313" y="1643063"/>
            <a:ext cx="4010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В 1931 году Рая Беляева окончила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индустриальный техникум. Прошла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учёбу в аэроклубе.  Работала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инструктором аэроклуба имени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Чкалова.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488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Verdana</vt:lpstr>
      <vt:lpstr>Wingdings 2</vt:lpstr>
      <vt:lpstr>Calibri</vt:lpstr>
      <vt:lpstr>Medieval</vt:lpstr>
      <vt:lpstr>Cambria</vt:lpstr>
      <vt:lpstr>Times New Roman</vt:lpstr>
      <vt:lpstr>Аспект</vt:lpstr>
      <vt:lpstr>Презентация PowerPoint</vt:lpstr>
      <vt:lpstr>Презентация PowerPoint</vt:lpstr>
      <vt:lpstr>  </vt:lpstr>
      <vt:lpstr>Семья Беляевых</vt:lpstr>
      <vt:lpstr>Зуевская железнодорожная школа № 38 Рая Беляева окончила семилетку в 1928 году</vt:lpstr>
      <vt:lpstr>Презентация PowerPoint</vt:lpstr>
      <vt:lpstr>1930 год</vt:lpstr>
      <vt:lpstr>На отдыхе в Сочи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Рая Беляева (вторая слева)  и её боевые подруги </vt:lpstr>
      <vt:lpstr>Эвакуация детей из Сталинграда</vt:lpstr>
      <vt:lpstr>Находясь на Сталинградском фронте 22 февраля 1943 года была представлена к награде орденом Красного Знамени.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2015-05-14T07:29:05Z</dcterms:created>
  <dcterms:modified xsi:type="dcterms:W3CDTF">2015-05-14T07:29:11Z</dcterms:modified>
</cp:coreProperties>
</file>