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sldIdLst>
    <p:sldId id="274" r:id="rId2"/>
    <p:sldId id="283" r:id="rId3"/>
    <p:sldId id="303" r:id="rId4"/>
    <p:sldId id="306" r:id="rId5"/>
    <p:sldId id="266" r:id="rId6"/>
    <p:sldId id="268" r:id="rId7"/>
    <p:sldId id="307" r:id="rId8"/>
    <p:sldId id="309" r:id="rId9"/>
    <p:sldId id="305" r:id="rId10"/>
    <p:sldId id="302" r:id="rId11"/>
    <p:sldId id="301" r:id="rId12"/>
    <p:sldId id="308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99"/>
    <a:srgbClr val="FFFF99"/>
    <a:srgbClr val="66FFFF"/>
    <a:srgbClr val="99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C43-8A42-42A5-9DB7-92F7261C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9143-224F-433D-AAC1-5CC22E07A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D9F5-8F12-4346-AFEB-6451BD826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1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1DE4-AA7A-471B-8D6E-F7427528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4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7FDE-21CB-40E5-82C7-13F32A58C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4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87C0-976C-4449-BAFB-39882D70C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A18F-3FD6-4DA3-A0E2-8CF658C54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E43A-0954-46E1-B1E4-20F479EB1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2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A927-6074-4D51-BB30-249C41A87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F389-D6E0-4514-97F7-EDB2664D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480-FD04-4BEF-A41B-614F2020B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0445-86B8-4CCC-995A-D198CEC3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676E-EC90-466F-8B4C-EA3CD2937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562CABA-2340-4FD0-A848-68F177DD5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9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857500"/>
            <a:ext cx="4929188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О   Герое Советского Союза 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3200" dirty="0" err="1">
                <a:solidFill>
                  <a:srgbClr val="C00000"/>
                </a:solidFill>
              </a:rPr>
              <a:t>Опалеве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Алексее Константиновиче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357313"/>
            <a:ext cx="70723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От Вятки до Днепра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88" y="500063"/>
            <a:ext cx="5643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МКУ «Зуевская ЦБС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», краеведческий сектор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Содержимое 6" descr="img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28875"/>
            <a:ext cx="30305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9 мая 1965 года – </a:t>
            </a:r>
            <a:r>
              <a:rPr lang="ru-RU" sz="2000" smtClean="0"/>
              <a:t>открыта мемориальная доска на здании школы № 38.</a:t>
            </a:r>
            <a:endParaRPr lang="ru-RU" sz="3600" smtClean="0"/>
          </a:p>
        </p:txBody>
      </p:sp>
      <p:pic>
        <p:nvPicPr>
          <p:cNvPr id="12291" name="Содержимое 6" descr="дос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1698625"/>
            <a:ext cx="7153275" cy="4516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Улица Алексея </a:t>
            </a:r>
            <a:r>
              <a:rPr lang="ru-RU" sz="2400" dirty="0" err="1" smtClean="0">
                <a:solidFill>
                  <a:srgbClr val="C00000"/>
                </a:solidFill>
              </a:rPr>
              <a:t>Опалева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i="1" dirty="0" smtClean="0">
                <a:solidFill>
                  <a:srgbClr val="C00000"/>
                </a:solidFill>
              </a:rPr>
              <a:t>бывшая Железнодорожная)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переименована в 1965 году в честь </a:t>
            </a:r>
            <a:r>
              <a:rPr lang="en-US" sz="2000" i="1" dirty="0" smtClean="0">
                <a:solidFill>
                  <a:srgbClr val="C00000"/>
                </a:solidFill>
              </a:rPr>
              <a:t>XX</a:t>
            </a:r>
            <a:r>
              <a:rPr lang="ru-RU" sz="2000" i="1" dirty="0" smtClean="0">
                <a:solidFill>
                  <a:srgbClr val="C00000"/>
                </a:solidFill>
              </a:rPr>
              <a:t> – </a:t>
            </a:r>
            <a:r>
              <a:rPr lang="ru-RU" sz="2000" i="1" dirty="0" err="1" smtClean="0">
                <a:solidFill>
                  <a:srgbClr val="C00000"/>
                </a:solidFill>
              </a:rPr>
              <a:t>летия</a:t>
            </a:r>
            <a:r>
              <a:rPr lang="ru-RU" sz="2000" i="1" dirty="0" smtClean="0">
                <a:solidFill>
                  <a:srgbClr val="C00000"/>
                </a:solidFill>
              </a:rPr>
              <a:t> Победы</a:t>
            </a:r>
          </a:p>
        </p:txBody>
      </p:sp>
      <p:pic>
        <p:nvPicPr>
          <p:cNvPr id="13315" name="Содержимое 4" descr="Улица Опалев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84425"/>
            <a:ext cx="4038600" cy="2957513"/>
          </a:xfrm>
        </p:spPr>
      </p:pic>
      <p:pic>
        <p:nvPicPr>
          <p:cNvPr id="13316" name="Содержимое 5" descr="Железнодорожная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2214563"/>
            <a:ext cx="3959225" cy="2974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4095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357813" y="2357438"/>
            <a:ext cx="378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4375" y="4929188"/>
            <a:ext cx="2982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городской сквер.</a:t>
            </a:r>
          </a:p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 Мемориальный комплекс</a:t>
            </a:r>
          </a:p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 «Памяти павших</a:t>
            </a:r>
            <a:r>
              <a:rPr lang="ru-RU" altLang="ru-RU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6072206"/>
            <a:ext cx="1847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44" name="Picture 2" descr="аллея славы 7 м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5286375" y="5214938"/>
            <a:ext cx="368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Аллея славы, в городском парке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68580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Презентацию подготовила по материалам  зуевского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краеведческого музея и к краеведческого сектора ЦБ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Елькина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Н.Г.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ile00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928688"/>
            <a:ext cx="3749675" cy="4525962"/>
          </a:xfr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12875"/>
            <a:ext cx="4097338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  </a:t>
            </a:r>
          </a:p>
        </p:txBody>
      </p:sp>
      <p:sp>
        <p:nvSpPr>
          <p:cNvPr id="4100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47212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57750" y="1785938"/>
            <a:ext cx="4008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Arial Black" pitchFamily="34" charset="0"/>
              </a:rPr>
              <a:t>Алексей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Arial Black" pitchFamily="34" charset="0"/>
              </a:rPr>
              <a:t>Константинович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Arial Black" pitchFamily="34" charset="0"/>
              </a:rPr>
              <a:t>Опалев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857750" y="3643313"/>
            <a:ext cx="359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1925 17 марта – 1943 1 октября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В д. Опали Сезеневского с/с.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607218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286000" y="5000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Окончил 9 классов  Зуевской железнодорожной школы № 25 (позднее – школа № 38).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>
                <a:solidFill>
                  <a:schemeClr val="bg1"/>
                </a:solidFill>
              </a:rPr>
              <a:t> 22 декабря 1942 года он был призван в ряды Советской Армии,  28 декабря 1942 года  направлен в пехотное училище на трёхмесячные курсы. А через год он был направлен на Украину командиром отделения третьего стрелкового батальона 29-го полка 12-й гвардейской Пинской Краснознамённой ордена Суворова дивизии.</a:t>
            </a:r>
          </a:p>
          <a:p>
            <a:pPr eaLnBrk="1" hangingPunct="1">
              <a:lnSpc>
                <a:spcPct val="150000"/>
              </a:lnSpc>
            </a:pP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6147" name="Picture 3" descr="117863178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0"/>
            <a:ext cx="60007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ТРО ТУМАННО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214438"/>
            <a:ext cx="5072062" cy="3370262"/>
          </a:xfrm>
          <a:noFill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071688" y="357188"/>
            <a:ext cx="54594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7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Днепр - река героев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28625" y="4857750"/>
            <a:ext cx="832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Гвардии младший сержант А.К. Опалев отличился в конце сентября – </a:t>
            </a:r>
          </a:p>
          <a:p>
            <a:r>
              <a:rPr lang="ru-RU" altLang="ru-RU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начале октября 1943 года в боевых действиях при форсировании Днепра. </a:t>
            </a:r>
            <a:endParaRPr lang="ru-RU" alt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599457jg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2000250"/>
            <a:ext cx="5130800" cy="3508375"/>
          </a:xfrm>
          <a:noFill/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85750" y="357188"/>
            <a:ext cx="8286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29 сентября 1943 года в числе первых преодолел Днепр в районе села Глушец Лоевского района Гомельской области, ворвался во вражескую траншею, уничтожил расчёт вражеского пулемёта. </a:t>
            </a:r>
          </a:p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 1 октября 1943 года на 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Захваченном плацдарме 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со своим отделением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 отбил тринадцать 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контратак противника,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 заменил погибшего </a:t>
            </a: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командира взвода. </a:t>
            </a:r>
          </a:p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eaLnBrk="1" hangingPunct="1"/>
            <a:endParaRPr lang="ru-RU" altLang="ru-RU">
              <a:solidFill>
                <a:schemeClr val="bg1"/>
              </a:solidFill>
            </a:endParaRPr>
          </a:p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Погиб в этом бою.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85750" y="214313"/>
            <a:ext cx="35004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</a:t>
            </a:r>
            <a:r>
              <a:rPr lang="ru-RU" altLang="ru-RU" sz="3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№ 14 газеты «Правда» за 16 января 1944 года был опубликован Указ Президиума Верховного Совета СССР о присвоении звания Героя Советского Союза генералам, офицерскому, сержантскому и рядовому </a:t>
            </a:r>
            <a:r>
              <a:rPr lang="ru-RU" altLang="ru-RU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составу</a:t>
            </a:r>
            <a:r>
              <a:rPr lang="ru-RU" altLang="ru-RU" sz="2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Красной Армии. Среди других фамилий было имя   А.К. Опалева. В газете о нём писалось: </a:t>
            </a:r>
            <a:r>
              <a:rPr lang="ru-RU" altLang="ru-RU" sz="20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«Гвардии младший сержант Алексей Константинович Опалев достоин присвоения</a:t>
            </a:r>
          </a:p>
          <a:p>
            <a:r>
              <a:rPr lang="ru-RU" altLang="ru-RU" sz="2000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звания Героя Советского Союза».</a:t>
            </a:r>
            <a:endParaRPr lang="ru-RU" altLang="ru-RU" sz="2800" i="1">
              <a:solidFill>
                <a:schemeClr val="bg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71500"/>
            <a:ext cx="49196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357688" y="51435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Братская могила в селе Стольное Менского района Черниговской области (Украина). Фото Олега Кожухаря, 13.07.2012.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34940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28625" y="5072063"/>
            <a:ext cx="6143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Братская могила в поселке городского типа Любеч Репкинского района Черниговской области (Украина), в которой похоронен А.К.Опалев. Памятник установлен в 1959 году, реконструирован в 1996 году. Фото Олега Кожухаря, 29.11.2009.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286250" y="64293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На окраине посёлка Любеч на Черниговщине, у крутого спуска к Днепру, в окружении высоких тополей и белых акаций — братская могила. На ней в уровень с деревьями — обелиск, на котором золотыми буквами написаны имена пяти Героев Советского Союза гвардейцев — капитана Н.П. Трубицына, лейтенанта Л.М. Григорьева, лейтенанта Д.А. Кудрявицкого, старшего сержанта А.И. Воронова и младшего сержанта А.К. Опалева.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7" descr="img0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90688"/>
            <a:ext cx="5791200" cy="4527550"/>
          </a:xfrm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42938" y="285750"/>
            <a:ext cx="8501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Пионеры школы № 38  открыли свой счёт в сберкассе,</a:t>
            </a:r>
          </a:p>
          <a:p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куда перечисляли деньги, заработанные на сборе макулатуры и</a:t>
            </a:r>
          </a:p>
          <a:p>
            <a:r>
              <a:rPr lang="ru-RU" altLang="ru-RU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металлолома  для накопления денег на изготовление мемориальной  доски.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454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 мая 1965 года – открыта мемориальная доска на здании школы № 38.</vt:lpstr>
      <vt:lpstr>Улица Алексея Опалева (бывшая Железнодорожная) переименована в 1965 году в честь XX – летия Победы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2015-05-14T09:14:06Z</dcterms:created>
  <dcterms:modified xsi:type="dcterms:W3CDTF">2015-05-14T09:14:13Z</dcterms:modified>
</cp:coreProperties>
</file>