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5" r:id="rId5"/>
    <p:sldId id="268" r:id="rId6"/>
    <p:sldId id="269" r:id="rId7"/>
    <p:sldId id="263" r:id="rId8"/>
    <p:sldId id="260" r:id="rId9"/>
    <p:sldId id="274" r:id="rId10"/>
    <p:sldId id="276" r:id="rId11"/>
    <p:sldId id="261" r:id="rId12"/>
    <p:sldId id="277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3D1"/>
    <a:srgbClr val="CFF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00504"/>
            <a:ext cx="8305800" cy="586452"/>
          </a:xfrm>
        </p:spPr>
        <p:txBody>
          <a:bodyPr/>
          <a:lstStyle/>
          <a:p>
            <a:r>
              <a:rPr lang="ru-RU" sz="2800" i="1" dirty="0" smtClean="0"/>
              <a:t>Экскурсия по памятным местам,  </a:t>
            </a:r>
          </a:p>
          <a:p>
            <a:r>
              <a:rPr lang="ru-RU" sz="2800" i="1" dirty="0" smtClean="0"/>
              <a:t>Зуевского района, отмеченным мемориальными досками,   увековечивших память о событиях и героях Великой Отечественной войны</a:t>
            </a:r>
            <a:r>
              <a:rPr lang="ru-RU" sz="3200" i="1" dirty="0" smtClean="0"/>
              <a:t> </a:t>
            </a:r>
          </a:p>
          <a:p>
            <a:r>
              <a:rPr lang="ru-RU" sz="3200" i="1" dirty="0" smtClean="0"/>
              <a:t> </a:t>
            </a:r>
            <a:endParaRPr lang="ru-RU" sz="32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05800" cy="1357322"/>
          </a:xfrm>
        </p:spPr>
        <p:txBody>
          <a:bodyPr/>
          <a:lstStyle/>
          <a:p>
            <a:r>
              <a:rPr lang="ru-RU" sz="7200" dirty="0" smtClean="0">
                <a:solidFill>
                  <a:srgbClr val="C00000"/>
                </a:solidFill>
              </a:rPr>
              <a:t>Дорогами памяти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5984" y="1428736"/>
            <a:ext cx="607223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Мемориальная доска  Кавалеру Ордена Славы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степеней</a:t>
            </a: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Овсянникову Григорию Фёдоровичу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Times New Roman" pitchFamily="18" charset="0"/>
              </a:rPr>
              <a:t>(21.01.1915 – 19.06.1955)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4214818"/>
            <a:ext cx="607223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Мемориальная доска Герою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Советского Союза –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Кузнецову Степану Матвеевичу (06.01.1911 – 15.11.1938)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File0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7026" y="3457998"/>
            <a:ext cx="1866809" cy="267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File0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928670"/>
            <a:ext cx="1785950" cy="26672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500042"/>
            <a:ext cx="3765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Школа   №38,  г. Зуевка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521497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Мемориальная доска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Герою Советского Союза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Дмитрию Егоровичу Никулину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lum bright="-6000" contrast="18000"/>
          </a:blip>
          <a:srcRect l="21570" b="15840"/>
          <a:stretch>
            <a:fillRect/>
          </a:stretch>
        </p:blipFill>
        <p:spPr bwMode="auto">
          <a:xfrm>
            <a:off x="857224" y="2214554"/>
            <a:ext cx="5214974" cy="374810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" name="Picture 3" descr="File0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512" y="1500174"/>
            <a:ext cx="2286048" cy="31557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6072206"/>
            <a:ext cx="307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Школа, п. Косино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454" y="4857760"/>
            <a:ext cx="14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Д.Е.Никулин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ile0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285992"/>
            <a:ext cx="2036383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85729"/>
            <a:ext cx="6643734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Мемориальная доска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Герою Советского Союза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 Соболеву Виталию Максимовичу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(30.110.1923-29.10.1993)</a:t>
            </a:r>
            <a:endParaRPr lang="ru-RU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5786454"/>
            <a:ext cx="643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Паровозное депо станции Зуевка. Здесь работал Соболев В.М.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 l="12650" t="17442" r="66267" b="31841"/>
          <a:stretch>
            <a:fillRect/>
          </a:stretch>
        </p:blipFill>
        <p:spPr bwMode="auto">
          <a:xfrm>
            <a:off x="5786446" y="2071678"/>
            <a:ext cx="2403475" cy="33829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642918"/>
            <a:ext cx="266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42910" y="2000240"/>
            <a:ext cx="8001056" cy="13573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</a:rPr>
              <a:t>Спасибо за внимание !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4786322"/>
            <a:ext cx="571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Презентацию подготовила Н.Г. </a:t>
            </a:r>
            <a:r>
              <a:rPr lang="ru-RU" dirty="0" err="1" smtClean="0">
                <a:solidFill>
                  <a:schemeClr val="bg1"/>
                </a:solidFill>
              </a:rPr>
              <a:t>Елькина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зав. краеведческим сектором ЦБ, МКУ «Зуевская ЦБС»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00034" y="5786454"/>
            <a:ext cx="8501122" cy="14287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85804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Не  забыта война. Ещё памятны раны,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Наша Родина-мать о погибших скорбит.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По аллее идут молодёжь, ветераны.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Нет, ничто не забыто, никто не забыт!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аллея славы 7 ма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857496"/>
            <a:ext cx="3924300" cy="2943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14546" y="607220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Аллея славы,   в городском парке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71604" y="285729"/>
            <a:ext cx="6286544" cy="16619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Мемориальная доска в память о том, что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Зуевке в годы Великой Отечественной войны была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сформирована 1 маневренная воздушно-десантная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бригада.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цБС\Documents\100PHOTO\SAM_12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43182"/>
            <a:ext cx="2214578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Райвоенкомат 41-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357430"/>
            <a:ext cx="4459292" cy="33676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786322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Была повешена на здании   райвоенкомата,  снята в связи с переездом военкомата в другое здание.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3704139" cy="3358224"/>
          </a:xfrm>
          <a:prstGeom prst="rect">
            <a:avLst/>
          </a:prstGeom>
          <a:noFill/>
        </p:spPr>
      </p:pic>
      <p:pic>
        <p:nvPicPr>
          <p:cNvPr id="3" name="Picture 4" descr="у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428868"/>
            <a:ext cx="4678365" cy="27427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3576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Осенью 1941 года на территории Кировской области в рабочем поселке </a:t>
            </a:r>
          </a:p>
          <a:p>
            <a:pPr algn="ctr"/>
            <a:r>
              <a:rPr lang="ru-RU" b="1" dirty="0" smtClean="0"/>
              <a:t>Зуевка велась подготовка и обучение десантников. Цель такой подготовки – </a:t>
            </a:r>
          </a:p>
          <a:p>
            <a:pPr algn="ctr"/>
            <a:r>
              <a:rPr lang="ru-RU" b="1" dirty="0" smtClean="0"/>
              <a:t>заброска в тыл противника.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00100" y="285729"/>
            <a:ext cx="6643734" cy="1261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Мемориальные доски, установленные в память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 том, что в Зуевке в годы войны размещались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эвакогоспитали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для раненых советских воинов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357430"/>
            <a:ext cx="2571768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/>
          <p:nvPr/>
        </p:nvPicPr>
        <p:blipFill>
          <a:blip r:embed="rId3"/>
          <a:srcRect l="6667" b="16722"/>
          <a:stretch>
            <a:fillRect/>
          </a:stretch>
        </p:blipFill>
        <p:spPr bwMode="auto">
          <a:xfrm>
            <a:off x="428596" y="1928802"/>
            <a:ext cx="4929222" cy="3571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5715016"/>
            <a:ext cx="3474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Школа № 1, г. Зуевка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6000" contrast="18000"/>
          </a:blip>
          <a:srcRect l="21570" b="15840"/>
          <a:stretch>
            <a:fillRect/>
          </a:stretch>
        </p:blipFill>
        <p:spPr bwMode="auto">
          <a:xfrm>
            <a:off x="642910" y="1785926"/>
            <a:ext cx="5000692" cy="385765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357554" y="285728"/>
            <a:ext cx="4609531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Мемориальная доска на здании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Косинской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школы </a:t>
            </a:r>
            <a:r>
              <a:rPr lang="ru-RU" sz="2400" b="1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фасадной колонне со словами: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2428868"/>
            <a:ext cx="23574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Calibri" pitchFamily="34" charset="0"/>
              </a:rPr>
              <a:t>«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Здесь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период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Великой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Отечес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твенной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войны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Calibri" pitchFamily="34" charset="0"/>
              </a:rPr>
              <a:t> (1941-1945)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размещался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эвакогоспиталь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Calibri" pitchFamily="34" charset="0"/>
              </a:rPr>
              <a:t>1341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Calibri" pitchFamily="34" charset="0"/>
              </a:rPr>
              <a:t>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  <a:ea typeface="Times New Roman" pitchFamily="18" charset="0"/>
                <a:cs typeface="Calibri" pitchFamily="34" charset="0"/>
              </a:rPr>
              <a:t>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5857892"/>
            <a:ext cx="272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Школа поселка Косино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57290" y="285728"/>
            <a:ext cx="7215238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Мемориальная доска, увековечившая память,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погибших воинов земляков   в ходе военного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конфликта в Чечне.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цБС\Pictures\фото сел\SAM_1509.JPG"/>
          <p:cNvPicPr/>
          <p:nvPr/>
        </p:nvPicPr>
        <p:blipFill>
          <a:blip r:embed="rId2" cstate="print"/>
          <a:srcRect l="7686" t="3043" r="7821" b="10393"/>
          <a:stretch>
            <a:fillRect/>
          </a:stretch>
        </p:blipFill>
        <p:spPr bwMode="auto">
          <a:xfrm>
            <a:off x="6000760" y="2214554"/>
            <a:ext cx="192882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6667" b="16722"/>
          <a:stretch>
            <a:fillRect/>
          </a:stretch>
        </p:blipFill>
        <p:spPr bwMode="auto">
          <a:xfrm>
            <a:off x="500034" y="1857364"/>
            <a:ext cx="4929222" cy="407196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28794" y="6072206"/>
            <a:ext cx="292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Школа №1, г. Зуевка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142852"/>
            <a:ext cx="607223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Мемориальная доска Герою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Советского Союза –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Алексею Константиновичу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Опалеву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600076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Школа   №38,  г. Зуевка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4621A0EB"/>
          <p:cNvPicPr/>
          <p:nvPr/>
        </p:nvPicPr>
        <p:blipFill>
          <a:blip r:embed="rId2" cstate="print"/>
          <a:srcRect l="12831" b="10315"/>
          <a:stretch>
            <a:fillRect/>
          </a:stretch>
        </p:blipFill>
        <p:spPr bwMode="auto">
          <a:xfrm>
            <a:off x="642910" y="1857364"/>
            <a:ext cx="5214974" cy="4071966"/>
          </a:xfrm>
          <a:prstGeom prst="rect">
            <a:avLst/>
          </a:prstGeom>
          <a:noFill/>
        </p:spPr>
      </p:pic>
      <p:pic>
        <p:nvPicPr>
          <p:cNvPr id="10" name="Picture 1" descr="C:\Users\цБС\Documents\100PHOTO\SAM_1386.JPG"/>
          <p:cNvPicPr>
            <a:picLocks noChangeAspect="1" noChangeArrowheads="1"/>
          </p:cNvPicPr>
          <p:nvPr/>
        </p:nvPicPr>
        <p:blipFill>
          <a:blip r:embed="rId3" cstate="print"/>
          <a:srcRect r="20473"/>
          <a:stretch>
            <a:fillRect/>
          </a:stretch>
        </p:blipFill>
        <p:spPr bwMode="auto">
          <a:xfrm>
            <a:off x="6215074" y="2500306"/>
            <a:ext cx="2423986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000240"/>
            <a:ext cx="50006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ile0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1142984"/>
            <a:ext cx="2428892" cy="29291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4429132"/>
            <a:ext cx="204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А.К. </a:t>
            </a:r>
            <a:r>
              <a:rPr lang="ru-RU" sz="2800" dirty="0" err="1" smtClean="0">
                <a:solidFill>
                  <a:schemeClr val="bg1"/>
                </a:solidFill>
              </a:rPr>
              <a:t>Опалев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1498</TotalTime>
  <Words>333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Дорогами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цБС</dc:creator>
  <cp:lastModifiedBy>Лавровский Сергей Владимирович</cp:lastModifiedBy>
  <cp:revision>105</cp:revision>
  <dcterms:created xsi:type="dcterms:W3CDTF">2012-06-08T09:11:51Z</dcterms:created>
  <dcterms:modified xsi:type="dcterms:W3CDTF">2015-05-07T14:43:45Z</dcterms:modified>
</cp:coreProperties>
</file>