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66" r:id="rId3"/>
    <p:sldId id="260" r:id="rId4"/>
    <p:sldId id="274" r:id="rId5"/>
    <p:sldId id="275" r:id="rId6"/>
    <p:sldId id="273" r:id="rId7"/>
    <p:sldId id="272" r:id="rId8"/>
    <p:sldId id="259" r:id="rId9"/>
    <p:sldId id="265" r:id="rId10"/>
    <p:sldId id="268" r:id="rId11"/>
    <p:sldId id="267" r:id="rId12"/>
    <p:sldId id="269" r:id="rId13"/>
    <p:sldId id="262" r:id="rId14"/>
    <p:sldId id="270" r:id="rId15"/>
    <p:sldId id="271" r:id="rId16"/>
    <p:sldId id="257" r:id="rId17"/>
    <p:sldId id="258" r:id="rId18"/>
    <p:sldId id="263" r:id="rId19"/>
    <p:sldId id="276" r:id="rId20"/>
    <p:sldId id="261" r:id="rId21"/>
    <p:sldId id="264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645A07-32CE-4E29-B861-59C581A8AB4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36622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047796-832E-4A3B-A426-D1EE0EB7F22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32071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417C46-E157-4E83-92C6-A0DA812DB44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72059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6B88FE-DD44-41AD-A487-8C14460EE41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748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EE2734-C58B-487C-ABD8-CBC8142B47B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39524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EFF285-7578-4DA3-B901-2710F2D1787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31915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DBDB6F-58D2-4C04-8B84-86750D580A2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25649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D0B004-B83C-4C14-8DB5-5C3B808931E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43330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C7C5E1-D99D-4EFA-9400-EF9E344FB05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24437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A4A884-453E-4D2C-B872-857A53B2D19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30270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83037C-C288-415F-94C9-1A423D38664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30927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45781A5-CD8C-40E2-B876-46A2CED9A0A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mage?id=599618579244&amp;bid=599618579244&amp;t=3&amp;plc=WEB&amp;tkn=7gLjFYV7WnpgWySJQT2NZp9UqjM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1547813" y="620713"/>
            <a:ext cx="6696075" cy="117316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990000"/>
                </a:solidFill>
                <a:latin typeface="Arial Black"/>
              </a:rPr>
              <a:t>РОДНОЙ ЗЕМЛИ</a:t>
            </a:r>
          </a:p>
        </p:txBody>
      </p:sp>
      <p:sp>
        <p:nvSpPr>
          <p:cNvPr id="2055" name="WordArt 7"/>
          <p:cNvSpPr>
            <a:spLocks noChangeArrowheads="1" noChangeShapeType="1" noTextEdit="1"/>
          </p:cNvSpPr>
          <p:nvPr/>
        </p:nvSpPr>
        <p:spPr bwMode="auto">
          <a:xfrm>
            <a:off x="1258888" y="5661025"/>
            <a:ext cx="6769100" cy="9064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990000"/>
                </a:solidFill>
                <a:latin typeface="Arial Black"/>
              </a:rPr>
              <a:t>ДУША И ПАМЯТЬ</a:t>
            </a:r>
          </a:p>
        </p:txBody>
      </p:sp>
      <p:pic>
        <p:nvPicPr>
          <p:cNvPr id="2057" name="Содержимое 4" descr="zaitsev.jpg"/>
          <p:cNvPicPr>
            <a:picLocks noChangeAspect="1"/>
          </p:cNvPicPr>
          <p:nvPr/>
        </p:nvPicPr>
        <p:blipFill>
          <a:blip r:embed="rId3">
            <a:lum bright="-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8038" y="2060575"/>
            <a:ext cx="2565400" cy="3365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Рисунок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 cstate="email">
            <a:lum bright="-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113" y="404813"/>
            <a:ext cx="7127875" cy="5329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1042988" y="6021388"/>
            <a:ext cx="6840537" cy="6477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b="1"/>
              <a:t>На отдыхе. С женой, с семьёй сына Олега и соседями.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image?id=599618579244&amp;bid=599618579244&amp;t=3&amp;plc=WEB&amp;tkn=7gLjFYV7WnpgWySJQT2NZp9UqjM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solidFill>
            <a:srgbClr val="99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48" r="1656"/>
          <a:stretch>
            <a:fillRect/>
          </a:stretch>
        </p:blipFill>
        <p:spPr bwMode="auto">
          <a:xfrm>
            <a:off x="1403350" y="260350"/>
            <a:ext cx="6264275" cy="48180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2411413" y="5589588"/>
            <a:ext cx="4032250" cy="10080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2000" b="1"/>
              <a:t>В музее.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image?id=599618579244&amp;bid=599618579244&amp;t=3&amp;plc=WEB&amp;tkn=7gLjFYV7WnpgWySJQT2NZp9UqjM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solidFill>
            <a:srgbClr val="99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 cstate="email">
            <a:lum bright="-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875" y="333375"/>
            <a:ext cx="3362325" cy="501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1116013" y="5734050"/>
            <a:ext cx="7416800" cy="9350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b="1"/>
              <a:t>26 августа 1994 года. Глава района В. П. Сморкалов </a:t>
            </a:r>
          </a:p>
          <a:p>
            <a:pPr algn="ctr"/>
            <a:r>
              <a:rPr lang="ru-RU" altLang="ru-RU" b="1"/>
              <a:t>вручает создателю музея А. Н. Зайцеву Почётную грамоту.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Рисунок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620713"/>
            <a:ext cx="7972425" cy="45735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900113" y="5876925"/>
            <a:ext cx="7199312" cy="6921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b="1"/>
              <a:t>Момент открытия краеведческого музея 26 августа 1994 года.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Рисунок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 cstate="email">
            <a:lum bright="-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775" y="333375"/>
            <a:ext cx="3403600" cy="5327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539750" y="6021388"/>
            <a:ext cx="7848600" cy="6477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b="1"/>
              <a:t>В 1984 году Александр Николаевич, один из первых в России,</a:t>
            </a:r>
          </a:p>
          <a:p>
            <a:pPr algn="ctr"/>
            <a:r>
              <a:rPr lang="ru-RU" altLang="ru-RU" b="1"/>
              <a:t>Поставил памятник исчезнувшей родной деревне.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image?id=599618579244&amp;bid=599618579244&amp;t=3&amp;plc=WEB&amp;tkn=7gLjFYV7WnpgWySJQT2NZp9UqjM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3592513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2051050" y="5734050"/>
            <a:ext cx="5257800" cy="10080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b="1"/>
              <a:t>Александр Николаевич с земляками</a:t>
            </a:r>
          </a:p>
          <a:p>
            <a:pPr algn="ctr"/>
            <a:r>
              <a:rPr lang="ru-RU" altLang="ru-RU" b="1"/>
              <a:t> у памятника деревне Исаевщине.</a:t>
            </a:r>
          </a:p>
        </p:txBody>
      </p:sp>
      <p:pic>
        <p:nvPicPr>
          <p:cNvPr id="18439" name="Picture 7" descr="10009"/>
          <p:cNvPicPr>
            <a:picLocks noChangeAspect="1" noChangeArrowheads="1"/>
          </p:cNvPicPr>
          <p:nvPr/>
        </p:nvPicPr>
        <p:blipFill>
          <a:blip r:embed="rId4" cstate="email">
            <a:lum bright="-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538" y="2133600"/>
            <a:ext cx="4457700" cy="28781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image?id=599618579244&amp;bid=599618579244&amp;t=3&amp;plc=WEB&amp;tkn=7gLjFYV7WnpgWySJQT2NZp9UqjM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 cstate="email">
            <a:lum bright="-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6375" y="981075"/>
            <a:ext cx="2870200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 cstate="email">
            <a:lum bright="-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063" y="1989138"/>
            <a:ext cx="2906712" cy="410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image?id=599618579244&amp;bid=599618579244&amp;t=3&amp;plc=WEB&amp;tkn=7gLjFYV7WnpgWySJQT2NZp9UqjM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64350"/>
          </a:xfrm>
          <a:prstGeom prst="rect">
            <a:avLst/>
          </a:pr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 cstate="email">
            <a:lum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150" y="476250"/>
            <a:ext cx="5692775" cy="397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1835150" y="5589588"/>
            <a:ext cx="5472113" cy="9350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b="1"/>
              <a:t>Александр Николаевич  Зайцев  оставил </a:t>
            </a:r>
          </a:p>
          <a:p>
            <a:pPr algn="ctr"/>
            <a:r>
              <a:rPr lang="ru-RU" altLang="ru-RU" b="1"/>
              <a:t>большое творческое наследие.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image?id=599618579244&amp;bid=599618579244&amp;t=3&amp;plc=WEB&amp;tkn=7gLjFYV7WnpgWySJQT2NZp9UqjM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solidFill>
            <a:srgbClr val="99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5" name="Рисунок 4" descr="nagrad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2988" y="908050"/>
            <a:ext cx="7129462" cy="38338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179388" y="5445125"/>
            <a:ext cx="8569325" cy="12239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b="1"/>
              <a:t>В течение 60 лет он писал заметки в районную и областную газету. </a:t>
            </a:r>
          </a:p>
          <a:p>
            <a:pPr algn="ctr"/>
            <a:r>
              <a:rPr lang="ru-RU" altLang="ru-RU" b="1"/>
              <a:t>Не раз был отмечен журналистскими премиями за актуальность статей.</a:t>
            </a:r>
            <a:r>
              <a:rPr lang="ru-RU" altLang="ru-RU"/>
              <a:t>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Рисунок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8" name="Picture 6" descr="2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113" y="476250"/>
            <a:ext cx="3252787" cy="454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5600" y="549275"/>
            <a:ext cx="2876550" cy="446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Рисунок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971550" y="1125538"/>
            <a:ext cx="7416800" cy="37433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ru-RU" altLang="ru-RU" sz="2000" b="1"/>
              <a:t>Александр Николаевич Зайцев родился 1915 года  в </a:t>
            </a:r>
          </a:p>
          <a:p>
            <a:pPr algn="ctr"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ru-RU" altLang="ru-RU" sz="2000" b="1"/>
              <a:t>деревне Исаевщина Верхошижемского района.</a:t>
            </a:r>
          </a:p>
          <a:p>
            <a:pPr algn="ctr"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ru-RU" altLang="ru-RU" sz="2000" b="1"/>
              <a:t> В большой семье рано познал все тяготы крестьянского</a:t>
            </a:r>
          </a:p>
          <a:p>
            <a:pPr algn="ctr"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ru-RU" altLang="ru-RU" sz="2000" b="1"/>
              <a:t> труда. Несмотря на бедность семьи сумел закончить </a:t>
            </a:r>
          </a:p>
          <a:p>
            <a:pPr algn="ctr"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ru-RU" altLang="ru-RU" sz="2000" b="1"/>
              <a:t>семилетку. С 15 лет начал работать почтальоном, </a:t>
            </a:r>
          </a:p>
          <a:p>
            <a:pPr algn="ctr"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ru-RU" altLang="ru-RU" sz="2000" b="1"/>
              <a:t>развозил газеты по нескольким деревням.</a:t>
            </a:r>
          </a:p>
          <a:p>
            <a:pPr algn="ctr"/>
            <a:endParaRPr lang="ru-RU" altLang="ru-RU" sz="2000" b="1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Рисунок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 cstate="email">
            <a:lum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463" y="188913"/>
            <a:ext cx="3436937" cy="4797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468313" y="5516563"/>
            <a:ext cx="8280400" cy="11525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altLang="ru-RU"/>
          </a:p>
          <a:p>
            <a:pPr algn="ctr"/>
            <a:r>
              <a:rPr lang="ru-RU" altLang="ru-RU" b="1"/>
              <a:t>Много лет собирал частушки, которые были изданы в сборнике</a:t>
            </a:r>
          </a:p>
          <a:p>
            <a:pPr algn="ctr"/>
            <a:r>
              <a:rPr lang="ru-RU" altLang="ru-RU" b="1"/>
              <a:t> </a:t>
            </a:r>
            <a:r>
              <a:rPr lang="en-US" altLang="ru-RU" b="1"/>
              <a:t>“</a:t>
            </a:r>
            <a:r>
              <a:rPr lang="ru-RU" altLang="ru-RU" b="1"/>
              <a:t>Вятские изюминки</a:t>
            </a:r>
            <a:r>
              <a:rPr lang="en-US" altLang="ru-RU" b="1"/>
              <a:t>”</a:t>
            </a:r>
            <a:r>
              <a:rPr lang="ru-RU" altLang="ru-RU" b="1"/>
              <a:t>. Вышла книга его стихов и </a:t>
            </a:r>
          </a:p>
          <a:p>
            <a:pPr algn="ctr"/>
            <a:r>
              <a:rPr lang="ru-RU" altLang="ru-RU" b="1"/>
              <a:t>рассказов </a:t>
            </a:r>
            <a:r>
              <a:rPr lang="en-US" altLang="ru-RU" b="1"/>
              <a:t>“</a:t>
            </a:r>
            <a:r>
              <a:rPr lang="ru-RU" altLang="ru-RU" b="1"/>
              <a:t>Шижма реченька течёт</a:t>
            </a:r>
            <a:r>
              <a:rPr lang="en-US" altLang="ru-RU" b="1"/>
              <a:t>”</a:t>
            </a:r>
            <a:r>
              <a:rPr lang="ru-RU" altLang="ru-RU" b="1"/>
              <a:t>. </a:t>
            </a:r>
          </a:p>
          <a:p>
            <a:pPr algn="ctr"/>
            <a:endParaRPr lang="ru-RU" altLang="ru-RU" b="1"/>
          </a:p>
        </p:txBody>
      </p:sp>
      <p:pic>
        <p:nvPicPr>
          <p:cNvPr id="8200" name="Picture 8" descr="Вятские изюминк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260350"/>
            <a:ext cx="3584575" cy="47529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image?id=599618579244&amp;bid=599618579244&amp;t=3&amp;plc=WEB&amp;tkn=7gLjFYV7WnpgWySJQT2NZp9UqjM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6238" y="260350"/>
            <a:ext cx="3484562" cy="5113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827088" y="5516563"/>
            <a:ext cx="7956550" cy="11525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altLang="ru-RU" b="1"/>
          </a:p>
          <a:p>
            <a:pPr algn="ctr"/>
            <a:r>
              <a:rPr lang="ru-RU" altLang="ru-RU" b="1"/>
              <a:t>На основе собранного Александром Зайцевым исторического </a:t>
            </a:r>
          </a:p>
          <a:p>
            <a:pPr algn="ctr"/>
            <a:r>
              <a:rPr lang="ru-RU" altLang="ru-RU" b="1"/>
              <a:t>материала издан роман </a:t>
            </a:r>
            <a:r>
              <a:rPr lang="en-US" altLang="ru-RU" b="1"/>
              <a:t>“</a:t>
            </a:r>
            <a:r>
              <a:rPr lang="ru-RU" altLang="ru-RU" b="1"/>
              <a:t>Малая родина</a:t>
            </a:r>
            <a:r>
              <a:rPr lang="en-US" altLang="ru-RU" b="1"/>
              <a:t>”</a:t>
            </a:r>
            <a:r>
              <a:rPr lang="ru-RU" altLang="ru-RU" b="1"/>
              <a:t>. </a:t>
            </a:r>
          </a:p>
          <a:p>
            <a:pPr algn="ctr"/>
            <a:r>
              <a:rPr lang="ru-RU" altLang="ru-RU" b="1"/>
              <a:t>Автором этой книги стал его сын Олег Зайцев.</a:t>
            </a:r>
          </a:p>
          <a:p>
            <a:pPr algn="ctr"/>
            <a:endParaRPr lang="ru-RU" altLang="ru-RU" b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image?id=599618579244&amp;bid=599618579244&amp;t=3&amp;plc=WEB&amp;tkn=7gLjFYV7WnpgWySJQT2NZp9UqjM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email">
            <a:lum bright="-6000" contrast="-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013" y="333375"/>
            <a:ext cx="7056437" cy="5291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1042988" y="5949950"/>
            <a:ext cx="7343775" cy="7635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b="1"/>
              <a:t>Проводы в армию. Снимок сделан в октябре 1936 года.</a:t>
            </a:r>
          </a:p>
          <a:p>
            <a:pPr algn="ctr"/>
            <a:r>
              <a:rPr lang="ru-RU" altLang="ru-RU" b="1"/>
              <a:t>Друзья провожают Саньку в армию.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Рисунок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3" cstate="email">
            <a:lum bright="-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333375"/>
            <a:ext cx="2874963" cy="4654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4" cstate="email">
            <a:lum bright="-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3" y="404813"/>
            <a:ext cx="3705225" cy="4321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image?id=599618579244&amp;bid=599618579244&amp;t=3&amp;plc=WEB&amp;tkn=7gLjFYV7WnpgWySJQT2NZp9UqjM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solidFill>
            <a:srgbClr val="99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email">
            <a:lum bright="-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8888" y="549275"/>
            <a:ext cx="2990850" cy="4032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1547813" y="5589588"/>
            <a:ext cx="5616575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b="1"/>
              <a:t>Александр Николаевич с сыном Олегом.</a:t>
            </a:r>
          </a:p>
          <a:p>
            <a:pPr algn="ctr"/>
            <a:r>
              <a:rPr lang="ru-RU" altLang="ru-RU" b="1"/>
              <a:t>1 июня 1949 года.</a:t>
            </a:r>
          </a:p>
        </p:txBody>
      </p:sp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475" y="476250"/>
            <a:ext cx="3498850" cy="546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image?id=599618579244&amp;bid=599618579244&amp;t=3&amp;plc=WEB&amp;tkn=7gLjFYV7WnpgWySJQT2NZp9UqjM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solidFill>
            <a:srgbClr val="99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1042988" y="1341438"/>
            <a:ext cx="7129462" cy="37433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/>
              <a:t> </a:t>
            </a:r>
            <a:r>
              <a:rPr lang="ru-RU" altLang="ru-RU" b="1"/>
              <a:t>1941 год. Враг рвётся в город на Неве. </a:t>
            </a:r>
          </a:p>
          <a:p>
            <a:pPr algn="ctr"/>
            <a:r>
              <a:rPr lang="ru-RU" altLang="ru-RU" b="1"/>
              <a:t>Александр Николаевич в должности командира </a:t>
            </a:r>
          </a:p>
          <a:p>
            <a:pPr algn="ctr"/>
            <a:r>
              <a:rPr lang="ru-RU" altLang="ru-RU" b="1"/>
              <a:t>стрелкового взвода сдерживает натиск врага на </a:t>
            </a:r>
          </a:p>
          <a:p>
            <a:pPr algn="ctr"/>
            <a:r>
              <a:rPr lang="ru-RU" altLang="ru-RU" b="1"/>
              <a:t>Пулковские высоты. Один из вражеских снарядов </a:t>
            </a:r>
          </a:p>
          <a:p>
            <a:pPr algn="ctr"/>
            <a:r>
              <a:rPr lang="ru-RU" altLang="ru-RU" b="1"/>
              <a:t>попал в блиндаж, где он находился. Последнее, </a:t>
            </a:r>
          </a:p>
          <a:p>
            <a:pPr algn="ctr"/>
            <a:r>
              <a:rPr lang="ru-RU" altLang="ru-RU" b="1"/>
              <a:t>то увидел, теряя сознание, перебитые ноги</a:t>
            </a:r>
          </a:p>
          <a:p>
            <a:pPr algn="ctr"/>
            <a:r>
              <a:rPr lang="ru-RU" altLang="ru-RU" b="1"/>
              <a:t> двух молодых  медсестёр и разорванное тело политрука</a:t>
            </a:r>
            <a:r>
              <a:rPr lang="ru-RU" altLang="ru-RU"/>
              <a:t> 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image?id=599618579244&amp;bid=599618579244&amp;t=3&amp;plc=WEB&amp;tkn=7gLjFYV7WnpgWySJQT2NZp9UqjM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solidFill>
            <a:srgbClr val="99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539750" y="1989138"/>
            <a:ext cx="7991475" cy="35290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2000" b="1"/>
              <a:t>Александр Николаевич имел неимоверную силу воли, </a:t>
            </a:r>
          </a:p>
          <a:p>
            <a:pPr algn="ctr"/>
            <a:r>
              <a:rPr lang="ru-RU" altLang="ru-RU" sz="2000" b="1"/>
              <a:t>которая помогла ему выжить в тяжелейших условиях. </a:t>
            </a:r>
          </a:p>
          <a:p>
            <a:pPr algn="ctr"/>
            <a:r>
              <a:rPr lang="ru-RU" altLang="ru-RU" sz="2000" b="1"/>
              <a:t>Совершенно слепой человек со множеством ранений </a:t>
            </a:r>
          </a:p>
          <a:p>
            <a:pPr algn="ctr"/>
            <a:r>
              <a:rPr lang="ru-RU" altLang="ru-RU" sz="2000" b="1"/>
              <a:t>сумел вернуться к плодотворной жизни и </a:t>
            </a:r>
          </a:p>
          <a:p>
            <a:pPr algn="ctr"/>
            <a:r>
              <a:rPr lang="ru-RU" altLang="ru-RU" sz="2000" b="1"/>
              <a:t>сделать много на благо общества. Долгие годы</a:t>
            </a:r>
          </a:p>
          <a:p>
            <a:pPr algn="ctr"/>
            <a:r>
              <a:rPr lang="ru-RU" altLang="ru-RU" sz="2000" b="1"/>
              <a:t> он занимал ответственную должность руководителя </a:t>
            </a:r>
          </a:p>
          <a:p>
            <a:pPr algn="ctr"/>
            <a:r>
              <a:rPr lang="ru-RU" altLang="ru-RU" sz="2000" b="1"/>
              <a:t>межрайонной организации слепых. Помогал выживать </a:t>
            </a:r>
          </a:p>
          <a:p>
            <a:pPr algn="ctr"/>
            <a:r>
              <a:rPr lang="ru-RU" altLang="ru-RU" sz="2000" b="1"/>
              <a:t>инвалидам 4 районов включая Верхошижемский.</a:t>
            </a:r>
          </a:p>
          <a:p>
            <a:pPr algn="ctr"/>
            <a:r>
              <a:rPr lang="ru-RU" altLang="ru-RU" sz="2000" b="1"/>
              <a:t> Вёл плодотворную жизнь бесконечных командировках.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image?id=599618579244&amp;bid=599618579244&amp;t=3&amp;plc=WEB&amp;tkn=7gLjFYV7WnpgWySJQT2NZp9UqjM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solidFill>
            <a:srgbClr val="99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email">
            <a:lum bright="-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8888" y="549275"/>
            <a:ext cx="2990850" cy="4032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1547813" y="5589588"/>
            <a:ext cx="5616575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b="1"/>
              <a:t>Александр Николаевич с сыном Олегом.</a:t>
            </a:r>
          </a:p>
          <a:p>
            <a:pPr algn="ctr"/>
            <a:r>
              <a:rPr lang="ru-RU" altLang="ru-RU" b="1"/>
              <a:t>1 июня 1949 года.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image?id=599618579244&amp;bid=599618579244&amp;t=3&amp;plc=WEB&amp;tkn=7gLjFYV7WnpgWySJQT2NZp9UqjM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3" cstate="email">
            <a:lum bright="-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2988" y="476250"/>
            <a:ext cx="6911975" cy="41830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1908175" y="5445125"/>
            <a:ext cx="4608513" cy="720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b="1"/>
              <a:t>Семья Зайцевых.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366</Words>
  <Application>Microsoft Office PowerPoint</Application>
  <PresentationFormat>Экран (4:3)</PresentationFormat>
  <Paragraphs>52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4" baseType="lpstr">
      <vt:lpstr>Arial</vt:lpstr>
      <vt:lpstr>Wingdings 2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2015-04-24T14:11:01Z</dcterms:created>
  <dcterms:modified xsi:type="dcterms:W3CDTF">2015-04-24T14:11:37Z</dcterms:modified>
</cp:coreProperties>
</file>