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sldIdLst>
    <p:sldId id="273" r:id="rId2"/>
    <p:sldId id="274" r:id="rId3"/>
    <p:sldId id="275" r:id="rId4"/>
    <p:sldId id="286" r:id="rId5"/>
    <p:sldId id="279" r:id="rId6"/>
    <p:sldId id="276" r:id="rId7"/>
    <p:sldId id="277" r:id="rId8"/>
    <p:sldId id="280" r:id="rId9"/>
    <p:sldId id="281" r:id="rId10"/>
    <p:sldId id="282" r:id="rId11"/>
    <p:sldId id="283" r:id="rId12"/>
    <p:sldId id="284" r:id="rId13"/>
    <p:sldId id="285" r:id="rId14"/>
    <p:sldId id="258" r:id="rId15"/>
    <p:sldId id="262" r:id="rId16"/>
    <p:sldId id="272" r:id="rId17"/>
    <p:sldId id="263" r:id="rId18"/>
    <p:sldId id="264" r:id="rId19"/>
    <p:sldId id="265" r:id="rId20"/>
    <p:sldId id="289" r:id="rId21"/>
    <p:sldId id="290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F443-BA8F-408B-98B2-A0A86DAFFDA2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FE3-C87E-4269-8D5D-2FC39AC5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0375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F895-2F59-40D9-9FA8-5BE1B4F527E3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F43E-FB3E-4226-B8C6-CA1084E1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0778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6422-59EE-48C8-B55B-D5D088B07552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09E7-6845-4BBD-AB0B-21C273C7A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013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86D-DCB8-46E3-BD54-2FA37995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71590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AE43-9021-4B17-88CB-80EC7A95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3029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3B24-3604-4499-A9D9-3DE1D1834D41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88A2-693C-49B5-82EA-C6F12D9A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10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8715-DCE9-4DE5-9B64-7A5185E879DE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0AF7-1007-4B37-83E7-5676DFF05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7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FD6C-18B6-495B-8CE6-96B58C26E13F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99BA-CE32-4B45-83E7-4AF984FC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1253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D256-4F25-487B-BA2E-00D21514474F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162E-3B8B-48D1-9145-B4F8BDD2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558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7D74-8B94-45A7-8B55-79E9A613BD98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2287-7BE0-4F88-AC9D-B35C51C68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0428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5251-62C1-451E-B9F8-77E0AE7704A5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BE85-B020-4D82-8567-65F8F860B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3245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2CB1-31AE-4DC9-A4C3-303D3E853D9F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97C4-2679-4FB6-B03E-213404EF0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3663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92F5-D0F4-4FA1-A3C3-0AE8986AFB07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CDE7-3EF6-4FB4-828E-16328CC8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7515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EFB7D-3A7E-44D5-A64F-6A1C5FE8C60F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E81E6-8720-4180-B257-4DBD0765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3" r:id="rId4"/>
    <p:sldLayoutId id="2147484219" r:id="rId5"/>
    <p:sldLayoutId id="2147484214" r:id="rId6"/>
    <p:sldLayoutId id="2147484220" r:id="rId7"/>
    <p:sldLayoutId id="2147484221" r:id="rId8"/>
    <p:sldLayoutId id="2147484222" r:id="rId9"/>
    <p:sldLayoutId id="2147484215" r:id="rId10"/>
    <p:sldLayoutId id="2147484223" r:id="rId11"/>
    <p:sldLayoutId id="2147484224" r:id="rId12"/>
    <p:sldLayoutId id="2147484225" r:id="rId13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0"/>
            <a:ext cx="8858250" cy="6858000"/>
          </a:xfrm>
        </p:spPr>
        <p:txBody>
          <a:bodyPr>
            <a:normAutofit fontScale="625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6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3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 smtClean="0">
                <a:cs typeface="Times New Roman" pitchFamily="18" charset="0"/>
              </a:rPr>
              <a:t>Муниципальное </a:t>
            </a:r>
            <a:r>
              <a:rPr lang="ru-RU" sz="2900" b="1" dirty="0">
                <a:cs typeface="Times New Roman" pitchFamily="18" charset="0"/>
              </a:rPr>
              <a:t>учреждение культуры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>
                <a:cs typeface="Times New Roman" pitchFamily="18" charset="0"/>
              </a:rPr>
              <a:t>Советская межмуниципальная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>
                <a:cs typeface="Times New Roman" pitchFamily="18" charset="0"/>
              </a:rPr>
              <a:t>библиотечная система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>
                <a:cs typeface="Times New Roman" pitchFamily="18" charset="0"/>
              </a:rPr>
              <a:t>Лесниковская сельская библиотека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900" dirty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>
                <a:cs typeface="Times New Roman" pitchFamily="18" charset="0"/>
              </a:rPr>
              <a:t>Муниципальное казенное общеобразовательное учреждение </a:t>
            </a:r>
            <a:endParaRPr lang="ru-RU" sz="29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 smtClean="0">
                <a:cs typeface="Times New Roman" pitchFamily="18" charset="0"/>
              </a:rPr>
              <a:t>основная </a:t>
            </a:r>
            <a:r>
              <a:rPr lang="ru-RU" sz="2900" b="1" dirty="0">
                <a:cs typeface="Times New Roman" pitchFamily="18" charset="0"/>
              </a:rPr>
              <a:t>общеобразовательная школа </a:t>
            </a:r>
            <a:endParaRPr lang="ru-RU" sz="29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 smtClean="0">
                <a:cs typeface="Times New Roman" pitchFamily="18" charset="0"/>
              </a:rPr>
              <a:t>д</a:t>
            </a:r>
            <a:r>
              <a:rPr lang="ru-RU" sz="2900" b="1" dirty="0">
                <a:cs typeface="Times New Roman" pitchFamily="18" charset="0"/>
              </a:rPr>
              <a:t>. Лесниково Советского района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400" b="1" dirty="0">
                <a:cs typeface="Times New Roman" pitchFamily="18" charset="0"/>
              </a:rPr>
              <a:t>представляют</a:t>
            </a:r>
            <a:r>
              <a:rPr lang="ru-RU" sz="3400" b="1" dirty="0" smtClean="0"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de-DE" sz="2400" b="1" dirty="0" smtClean="0"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300" b="1" dirty="0" smtClean="0">
                <a:solidFill>
                  <a:srgbClr val="C00000"/>
                </a:solidFill>
                <a:cs typeface="Times New Roman" pitchFamily="18" charset="0"/>
              </a:rPr>
              <a:t>Память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300" b="1" dirty="0" smtClean="0">
                <a:solidFill>
                  <a:srgbClr val="C00000"/>
                </a:solidFill>
                <a:cs typeface="Times New Roman" pitchFamily="18" charset="0"/>
              </a:rPr>
              <a:t>о Маршале Л. А. Говорове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400" b="1" dirty="0" smtClean="0">
                <a:solidFill>
                  <a:srgbClr val="C00000"/>
                </a:solidFill>
                <a:cs typeface="Times New Roman" pitchFamily="18" charset="0"/>
              </a:rPr>
              <a:t>живёт в сердцах земляков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1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1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1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1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 smtClean="0">
                <a:solidFill>
                  <a:schemeClr val="tx1"/>
                </a:solidFill>
                <a:cs typeface="Times New Roman" pitchFamily="18" charset="0"/>
              </a:rPr>
              <a:t>д. Лесниково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900" b="1" dirty="0" smtClean="0">
                <a:solidFill>
                  <a:schemeClr val="tx1"/>
                </a:solidFill>
                <a:cs typeface="Times New Roman" pitchFamily="18" charset="0"/>
              </a:rPr>
              <a:t>2012</a:t>
            </a:r>
            <a:endParaRPr lang="de-DE" sz="29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de-DE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de-DE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IMAGE05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"/>
          <a:stretch>
            <a:fillRect/>
          </a:stretch>
        </p:blipFill>
        <p:spPr>
          <a:xfrm>
            <a:off x="285750" y="1357313"/>
            <a:ext cx="4157663" cy="35004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8" descr="IMAGE05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"/>
          <a:stretch>
            <a:fillRect/>
          </a:stretch>
        </p:blipFill>
        <p:spPr>
          <a:xfrm>
            <a:off x="4714875" y="1357313"/>
            <a:ext cx="4135438" cy="35004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14313" y="5072063"/>
            <a:ext cx="8715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Комната – музей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доме культуры д. Лесниково открыта в 1997 году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AGE03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57188"/>
            <a:ext cx="7997825" cy="5715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143000" y="6143625"/>
            <a:ext cx="6757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Первый вечер прошёл 1 марта 1985 года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IMAGE05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" b="1408"/>
          <a:stretch>
            <a:fillRect/>
          </a:stretch>
        </p:blipFill>
        <p:spPr>
          <a:xfrm>
            <a:off x="428625" y="642938"/>
            <a:ext cx="8286750" cy="50006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42875" y="5715000"/>
            <a:ext cx="885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торжества приехали гости из г. Кирова и Советска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IMAGE02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28625"/>
            <a:ext cx="6786563" cy="5187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357313" y="5715000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Районные соревнования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лыжным гонкам на приз Говорова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15000"/>
            <a:ext cx="7104063" cy="8413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Письмо жены Говоровой Лидии Ивановны</a:t>
            </a:r>
          </a:p>
          <a:p>
            <a:pPr algn="ctr" eaLnBrk="1" hangingPunct="1"/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 пионерам Лесниковской школы</a:t>
            </a:r>
          </a:p>
        </p:txBody>
      </p:sp>
      <p:pic>
        <p:nvPicPr>
          <p:cNvPr id="25603" name="Picture 2" descr="C:\Documents and Settings\Учитель\Рабочий стол\2012-02-16\IMAGE0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5750"/>
            <a:ext cx="34290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C:\Documents and Settings\Учитель\Рабочий стол\2012-02-16\Копия IMAGE0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5186363" cy="346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516563"/>
            <a:ext cx="8032750" cy="10588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Мы - гости музея Говорова школы № 32 г. Кирова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2005 год</a:t>
            </a:r>
            <a:endParaRPr lang="ru-RU" sz="2000" dirty="0"/>
          </a:p>
        </p:txBody>
      </p:sp>
      <p:pic>
        <p:nvPicPr>
          <p:cNvPr id="26627" name="Picture 2" descr="C:\Documents and Settings\Учитель\Мои документы\мои документы\Мои рисунки\фото 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48625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29511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143000" y="6000750"/>
            <a:ext cx="660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Полководец Л.А. Говоров – наш земляк</a:t>
            </a:r>
          </a:p>
        </p:txBody>
      </p:sp>
      <p:pic>
        <p:nvPicPr>
          <p:cNvPr id="27652" name="Picture 4" descr="C:\Documents and Settings\User\Мои документы\Мои рисунки\Леонид_Говор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57250"/>
            <a:ext cx="3470275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D:\IMG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8"/>
            <a:ext cx="6429375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857250" y="5357813"/>
            <a:ext cx="7308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Делегация участников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областного конкурса «Голос ребёнка - 2011»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из Советского района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6072188"/>
            <a:ext cx="7858125" cy="5572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cs typeface="Times New Roman" pitchFamily="18" charset="0"/>
              </a:rPr>
              <a:t>Лесниковская библиотека – центр информации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Учитель\Рабочий стол\2012-02-16\IMAGE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376152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88" y="6000750"/>
            <a:ext cx="4786312" cy="5524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cs typeface="Times New Roman" pitchFamily="18" charset="0"/>
              </a:rPr>
              <a:t>Книга - подарок библиотеке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Учитель\Рабочий стол\2012-02-16\IMAGE0391.JPG"/>
          <p:cNvPicPr>
            <a:picLocks noChangeAspect="1" noChangeArrowheads="1"/>
          </p:cNvPicPr>
          <p:nvPr/>
        </p:nvPicPr>
        <p:blipFill>
          <a:blip r:embed="rId2" cstate="print"/>
          <a:srcRect l="9534"/>
          <a:stretch>
            <a:fillRect/>
          </a:stretch>
        </p:blipFill>
        <p:spPr bwMode="auto">
          <a:xfrm>
            <a:off x="2786050" y="428604"/>
            <a:ext cx="3357586" cy="55620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5429250"/>
            <a:ext cx="7462838" cy="12573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1968 год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Уточнено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место, где стоял дом Говоровых </a:t>
            </a:r>
            <a:endParaRPr 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Александра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Григорьевича и Марии Александровны</a:t>
            </a:r>
          </a:p>
        </p:txBody>
      </p:sp>
      <p:pic>
        <p:nvPicPr>
          <p:cNvPr id="13315" name="Picture 7" descr="IMAGE01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500063"/>
            <a:ext cx="6251575" cy="4799012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6072188"/>
            <a:ext cx="5643562" cy="500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Первая детская книга о Л.А. Говорове</a:t>
            </a:r>
            <a:endParaRPr lang="ru-RU" dirty="0"/>
          </a:p>
        </p:txBody>
      </p:sp>
      <p:pic>
        <p:nvPicPr>
          <p:cNvPr id="31747" name="Picture 2" descr="C:\Documents and Settings\Учитель\Рабочий стол\2012-02-16\IMAGE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2496" r="-111" b="1387"/>
          <a:stretch>
            <a:fillRect/>
          </a:stretch>
        </p:blipFill>
        <p:spPr bwMode="auto">
          <a:xfrm>
            <a:off x="2643188" y="500063"/>
            <a:ext cx="3714750" cy="550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Учитель\Мои документы\мои документы\Мои рисунки\фото 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8625"/>
            <a:ext cx="3776663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714375" y="5643563"/>
            <a:ext cx="7829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Учащиеся 4 класса школы д. Лесниково за чтением книги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(учитель Плесцова Е. В.)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Учитель\Мои документы\мои документы\Мои рисунки\фото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4124325" cy="315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Рисунок 5" descr="E:\фото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4071937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5572125"/>
            <a:ext cx="8858250" cy="1143000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cs typeface="Times New Roman" pitchFamily="18" charset="0"/>
              </a:rPr>
              <a:t>У нас в гостях собственный корреспондент «Российской газеты»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cs typeface="Times New Roman" pitchFamily="18" charset="0"/>
              </a:rPr>
              <a:t>Андреев Андрей Петрович</a:t>
            </a:r>
            <a:endParaRPr lang="ru-RU" sz="3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3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15 июня 2011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9" name="Picture 2" descr="C:\Documents and Settings\Учитель\Мои документы\мои документы\Мои рисунки\лагерь 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7188"/>
            <a:ext cx="5494337" cy="525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686800" cy="5643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cs typeface="Times New Roman" pitchFamily="18" charset="0"/>
              </a:rPr>
              <a:t>Над презентацией работали: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Быкова Галина Васильевна –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  <a:cs typeface="Times New Roman" pitchFamily="18" charset="0"/>
              </a:rPr>
              <a:t>библиотекарь Лесниковской сельской библиотеки;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800" b="1" i="1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8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  <a:cs typeface="Times New Roman" pitchFamily="18" charset="0"/>
              </a:rPr>
              <a:t>учителя МКОУ ООШ д. Лесниково: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Кочакова Людмила Геннадьевна,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 Плесцова Елена Витальевна,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Малкова Ирина Владимировна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6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6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cs typeface="Times New Roman" pitchFamily="18" charset="0"/>
              </a:rPr>
              <a:t>17 февраля 2012 года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285750" y="2571750"/>
            <a:ext cx="8553450" cy="15890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b="1" smtClean="0">
                <a:solidFill>
                  <a:srgbClr val="C00000"/>
                </a:solidFill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5214938"/>
            <a:ext cx="8643937" cy="1411287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1993 г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             Установлен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огромный камень – памятник с надписью: </a:t>
            </a: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В деревне Бутырки на этом месте находился дом, </a:t>
            </a: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котором 22 февраля 1897 года родился и до лета 1907 года жил </a:t>
            </a: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будущий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Герой Советского Союза Маршал Говоров  Леонид Александрович»</a:t>
            </a:r>
          </a:p>
        </p:txBody>
      </p:sp>
      <p:pic>
        <p:nvPicPr>
          <p:cNvPr id="14339" name="Picture 9" descr="IMAGE05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 b="7242"/>
          <a:stretch>
            <a:fillRect/>
          </a:stretch>
        </p:blipFill>
        <p:spPr>
          <a:xfrm>
            <a:off x="1000125" y="428625"/>
            <a:ext cx="7153275" cy="46434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IMAGE05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 b="3293"/>
          <a:stretch>
            <a:fillRect/>
          </a:stretch>
        </p:blipFill>
        <p:spPr>
          <a:xfrm>
            <a:off x="214313" y="1643063"/>
            <a:ext cx="4191000" cy="278606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14" descr="IMAGE05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" b="2702"/>
          <a:stretch>
            <a:fillRect/>
          </a:stretch>
        </p:blipFill>
        <p:spPr>
          <a:xfrm>
            <a:off x="4572000" y="1643063"/>
            <a:ext cx="4343400" cy="278606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1571625" y="5072063"/>
            <a:ext cx="57864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1997 год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Гости на родине Маршала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говоров 2008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357188"/>
            <a:ext cx="7559675" cy="566896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071688" y="6072188"/>
            <a:ext cx="485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Школьники в Бутырках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IMAGE05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 b="1408"/>
          <a:stretch>
            <a:fillRect/>
          </a:stretch>
        </p:blipFill>
        <p:spPr>
          <a:xfrm>
            <a:off x="500063" y="428625"/>
            <a:ext cx="8143875" cy="51435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285875" y="5643563"/>
            <a:ext cx="6500813" cy="1042987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Тропинка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, по которой отец повёл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Лёню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     в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начальное училище в деревню Борок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IMAGE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500063"/>
            <a:ext cx="7888287" cy="50006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57188" y="5500688"/>
            <a:ext cx="8501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Борковское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земское одноклассное начальное училище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фото 1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5228" r="4933"/>
          <a:stretch>
            <a:fillRect/>
          </a:stretch>
        </p:blipFill>
        <p:spPr>
          <a:xfrm>
            <a:off x="1303338" y="642938"/>
            <a:ext cx="6719887" cy="44291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" y="6000750"/>
            <a:ext cx="8229600" cy="642938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   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установлен в 1977году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857375" y="5072063"/>
            <a:ext cx="5929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Бюст Маршалу в д. Лесниково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 сельского дома культуры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фото 1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 b="1831"/>
          <a:stretch>
            <a:fillRect/>
          </a:stretch>
        </p:blipFill>
        <p:spPr>
          <a:xfrm>
            <a:off x="714375" y="285750"/>
            <a:ext cx="7678738" cy="50720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85750" y="5429250"/>
            <a:ext cx="85725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1997 год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Венки к бюсту возлагают ветераны,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участники боёв за Ленинград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329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 2</vt:lpstr>
      <vt:lpstr>Calibri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COMP1</cp:lastModifiedBy>
  <cp:revision>36</cp:revision>
  <dcterms:created xsi:type="dcterms:W3CDTF">2012-02-17T09:41:10Z</dcterms:created>
  <dcterms:modified xsi:type="dcterms:W3CDTF">2016-10-26T11:19:54Z</dcterms:modified>
</cp:coreProperties>
</file>