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90" r:id="rId3"/>
    <p:sldId id="257" r:id="rId4"/>
    <p:sldId id="258" r:id="rId5"/>
    <p:sldId id="259" r:id="rId6"/>
    <p:sldId id="286" r:id="rId7"/>
    <p:sldId id="287" r:id="rId8"/>
    <p:sldId id="262" r:id="rId9"/>
    <p:sldId id="263" r:id="rId10"/>
    <p:sldId id="274" r:id="rId11"/>
    <p:sldId id="275" r:id="rId12"/>
    <p:sldId id="276" r:id="rId13"/>
    <p:sldId id="269" r:id="rId14"/>
    <p:sldId id="265" r:id="rId15"/>
    <p:sldId id="266" r:id="rId16"/>
    <p:sldId id="267" r:id="rId17"/>
    <p:sldId id="268" r:id="rId18"/>
    <p:sldId id="277" r:id="rId19"/>
    <p:sldId id="270" r:id="rId20"/>
    <p:sldId id="271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9" r:id="rId29"/>
    <p:sldId id="273" r:id="rId30"/>
    <p:sldId id="272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A7A453-4851-4AAA-9395-2621BA2C48D4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6F2BFA-4735-41DB-B7D4-3F69B027A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5496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0F85C3-8242-4B86-B08C-9040122E814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5CCB70-47AB-4BC8-8BA6-045EC33B559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5546F-7E98-445B-88DD-C939D8711169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48F95-0ABA-47B3-881B-4EF062018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1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8AECB-5E60-4FF1-9244-33F54906FC6D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C86B2-96D9-4ABF-884F-43ED02C1DA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1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1042C-0222-4C00-9850-A6D9DEF765DD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B2D4F-628A-4D9B-955D-B7107B49E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56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452C2-7A10-412D-AEE4-DEB80DBD92E8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F6013-6076-4536-B52D-86A57B487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8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35841-C867-4FB7-8753-5DD6FF94980E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B073A-96CA-4D3C-906E-7C9860A131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347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35F8E-1CAB-42DA-B722-6AED69BFA200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49C1C-591A-424C-B1A0-3AFA2B0D5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61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A9DF3-9B2A-41F6-BAFA-2036350801FB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ADFC4-0B65-4544-A0C3-7C14BB979F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36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EC2C0-F4B6-491D-AE23-D7AC92F8965F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B751D-BD0D-42DE-8CD2-727531A95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47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B159F-EBDF-4E7F-A2BE-963B67AF254F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FF8CC-7FAF-4601-AA96-00114DDC8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85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16897-2684-408D-9D4F-FFEBDD21628D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EB47E-04F9-4CA9-9151-768EE963B8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47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922CD-4451-4372-8019-B5D088EC23EF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AC8EF-7B0A-48BA-9C0F-8A8E176A9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03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4D9A3B-9174-4911-BE75-467AD6EB3A14}" type="datetimeFigureOut">
              <a:rPr lang="ru-RU"/>
              <a:pPr>
                <a:defRPr/>
              </a:pPr>
              <a:t>26.10.2016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2B3BEC-1364-4E66-A410-DF2240B1C8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75" r:id="rId4"/>
    <p:sldLayoutId id="2147483781" r:id="rId5"/>
    <p:sldLayoutId id="2147483776" r:id="rId6"/>
    <p:sldLayoutId id="2147483782" r:id="rId7"/>
    <p:sldLayoutId id="2147483783" r:id="rId8"/>
    <p:sldLayoutId id="2147483784" r:id="rId9"/>
    <p:sldLayoutId id="2147483777" r:id="rId10"/>
    <p:sldLayoutId id="21474837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5"/>
          <p:cNvSpPr>
            <a:spLocks noChangeArrowheads="1"/>
          </p:cNvSpPr>
          <p:nvPr/>
        </p:nvSpPr>
        <p:spPr bwMode="auto">
          <a:xfrm>
            <a:off x="500063" y="357188"/>
            <a:ext cx="81438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Муниципальное учреждение культуры</a:t>
            </a:r>
          </a:p>
          <a:p>
            <a:pPr algn="ctr">
              <a:lnSpc>
                <a:spcPct val="8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Советская межмуниципальная </a:t>
            </a:r>
          </a:p>
          <a:p>
            <a:pPr algn="ctr">
              <a:lnSpc>
                <a:spcPct val="8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библиотечная система</a:t>
            </a:r>
          </a:p>
          <a:p>
            <a:pPr algn="ctr">
              <a:lnSpc>
                <a:spcPct val="8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Лесниковская сельская библиотека</a:t>
            </a:r>
          </a:p>
          <a:p>
            <a:pPr algn="ctr">
              <a:lnSpc>
                <a:spcPct val="80000"/>
              </a:lnSpc>
            </a:pP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</a:t>
            </a:r>
          </a:p>
          <a:p>
            <a:pPr algn="ctr">
              <a:lnSpc>
                <a:spcPct val="8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основная общеобразовательная школа </a:t>
            </a:r>
          </a:p>
          <a:p>
            <a:pPr algn="ctr">
              <a:lnSpc>
                <a:spcPct val="8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д. Лесниково Советского района</a:t>
            </a:r>
          </a:p>
          <a:p>
            <a:pPr algn="ctr">
              <a:lnSpc>
                <a:spcPct val="80000"/>
              </a:lnSpc>
            </a:pPr>
            <a:endParaRPr lang="ru-RU" sz="1400">
              <a:latin typeface="Franklin Gothic Book" pitchFamily="34" charset="0"/>
            </a:endParaRPr>
          </a:p>
          <a:p>
            <a:pPr algn="ctr">
              <a:lnSpc>
                <a:spcPct val="80000"/>
              </a:lnSpc>
            </a:pPr>
            <a:endParaRPr lang="ru-RU" sz="1400">
              <a:latin typeface="Franklin Gothic Book" pitchFamily="34" charset="0"/>
            </a:endParaRPr>
          </a:p>
          <a:p>
            <a:pPr algn="ctr">
              <a:lnSpc>
                <a:spcPct val="80000"/>
              </a:lnSpc>
            </a:pPr>
            <a:endParaRPr lang="ru-RU" sz="1400">
              <a:latin typeface="Franklin Gothic Book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представляют:</a:t>
            </a:r>
          </a:p>
          <a:p>
            <a:pPr algn="ctr">
              <a:lnSpc>
                <a:spcPct val="80000"/>
              </a:lnSpc>
            </a:pPr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Говоровы: к родным истокам</a:t>
            </a:r>
          </a:p>
          <a:p>
            <a:pPr algn="ctr">
              <a:lnSpc>
                <a:spcPct val="80000"/>
              </a:lnSpc>
            </a:pPr>
            <a:endParaRPr lang="ru-RU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de-DE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26860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Лесниково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Внук Павел говоров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Содержимое 7" descr="встреча с говоровым 0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5"/>
          <a:stretch>
            <a:fillRect/>
          </a:stretch>
        </p:blipFill>
        <p:spPr>
          <a:xfrm>
            <a:off x="2484438" y="1268413"/>
            <a:ext cx="5037137" cy="5370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Гости на родине Маршала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Содержимое 6" descr="встреча с говоровым 03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r="19247"/>
          <a:stretch>
            <a:fillRect/>
          </a:stretch>
        </p:blipFill>
        <p:spPr>
          <a:xfrm>
            <a:off x="395288" y="1412875"/>
            <a:ext cx="2447925" cy="3143250"/>
          </a:xfrm>
        </p:spPr>
      </p:pic>
      <p:pic>
        <p:nvPicPr>
          <p:cNvPr id="20484" name="Содержимое 7" descr="встреча с говоровым 040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r="13887"/>
          <a:stretch>
            <a:fillRect/>
          </a:stretch>
        </p:blipFill>
        <p:spPr>
          <a:xfrm>
            <a:off x="2627313" y="3357563"/>
            <a:ext cx="3600450" cy="3257550"/>
          </a:xfrm>
        </p:spPr>
      </p:pic>
      <p:pic>
        <p:nvPicPr>
          <p:cNvPr id="20485" name="Содержимое 5" descr="встреча с говоровым 0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8" r="25491"/>
          <a:stretch>
            <a:fillRect/>
          </a:stretch>
        </p:blipFill>
        <p:spPr bwMode="auto">
          <a:xfrm>
            <a:off x="6227763" y="1484313"/>
            <a:ext cx="2376487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подарок рисунок «дом деда»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Содержимое 4" descr="встреча с говоровым 05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2" r="17851"/>
          <a:stretch>
            <a:fillRect/>
          </a:stretch>
        </p:blipFill>
        <p:spPr>
          <a:xfrm>
            <a:off x="2916238" y="1554163"/>
            <a:ext cx="3671887" cy="5129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78581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родственниками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Содержимое 5" descr="встреча с говоровым 066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22392" r="15227" b="15376"/>
          <a:stretch>
            <a:fillRect/>
          </a:stretch>
        </p:blipFill>
        <p:spPr>
          <a:xfrm>
            <a:off x="1979613" y="1412875"/>
            <a:ext cx="5256212" cy="4319588"/>
          </a:xfr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Фотографии на память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Содержимое 4" descr="встреча с говоровым 06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18867" r="5190"/>
          <a:stretch>
            <a:fillRect/>
          </a:stretch>
        </p:blipFill>
        <p:spPr>
          <a:xfrm>
            <a:off x="500063" y="1285875"/>
            <a:ext cx="3714750" cy="2457450"/>
          </a:xfrm>
        </p:spPr>
      </p:pic>
      <p:pic>
        <p:nvPicPr>
          <p:cNvPr id="23556" name="Содержимое 5" descr="встреча с говоровым 07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11794" b="8018"/>
          <a:stretch>
            <a:fillRect/>
          </a:stretch>
        </p:blipFill>
        <p:spPr>
          <a:xfrm>
            <a:off x="5072063" y="1285875"/>
            <a:ext cx="3824287" cy="2428875"/>
          </a:xfrm>
        </p:spPr>
      </p:pic>
      <p:pic>
        <p:nvPicPr>
          <p:cNvPr id="23557" name="Рисунок 6" descr="встреча с говоровым 0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929063"/>
            <a:ext cx="357187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В лесу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Содержимое 5" descr="встреча с говоровым 07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3000375"/>
            <a:ext cx="4038600" cy="3028950"/>
          </a:xfrm>
        </p:spPr>
      </p:pic>
      <p:pic>
        <p:nvPicPr>
          <p:cNvPr id="24580" name="Содержимое 4" descr="встреча с говоровым 07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1500188"/>
            <a:ext cx="4038600" cy="3028950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тропинке деда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Содержимое 4" descr="встреча с говоровым 08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/>
          <a:stretch>
            <a:fillRect/>
          </a:stretch>
        </p:blipFill>
        <p:spPr>
          <a:xfrm>
            <a:off x="684213" y="3286125"/>
            <a:ext cx="3783012" cy="3028950"/>
          </a:xfrm>
        </p:spPr>
      </p:pic>
      <p:pic>
        <p:nvPicPr>
          <p:cNvPr id="25604" name="Содержимое 5" descr="встреча с говоровым 08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14500"/>
            <a:ext cx="4038600" cy="3028950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Учащиеся школ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 Павлом Говоровым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Рисунок 7" descr="встреча с говоровым 088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392363"/>
            <a:ext cx="4191000" cy="3140075"/>
          </a:xfrm>
        </p:spPr>
      </p:pic>
      <p:pic>
        <p:nvPicPr>
          <p:cNvPr id="26628" name="Содержимое 5" descr="встреча с говоровым 089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 бюста Л.А.Говорову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Содержимое 4" descr="встреча с говоровым 096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r="22237"/>
          <a:stretch>
            <a:fillRect/>
          </a:stretch>
        </p:blipFill>
        <p:spPr>
          <a:xfrm>
            <a:off x="539750" y="2060575"/>
            <a:ext cx="3671888" cy="3816350"/>
          </a:xfrm>
        </p:spPr>
      </p:pic>
      <p:pic>
        <p:nvPicPr>
          <p:cNvPr id="27652" name="Содержимое 5" descr="встреча с говоровым 09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r="20518"/>
          <a:stretch>
            <a:fillRect/>
          </a:stretch>
        </p:blipFill>
        <p:spPr>
          <a:xfrm>
            <a:off x="5076825" y="2060575"/>
            <a:ext cx="3311525" cy="384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Встреча у школы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Содержимое 6" descr="встреча с говоровым 1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4"/>
          <a:stretch>
            <a:fillRect/>
          </a:stretch>
        </p:blipFill>
        <p:spPr>
          <a:xfrm>
            <a:off x="1763713" y="1484313"/>
            <a:ext cx="5245100" cy="452596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554163"/>
            <a:ext cx="8435975" cy="4525962"/>
          </a:xfrm>
        </p:spPr>
        <p:txBody>
          <a:bodyPr/>
          <a:lstStyle/>
          <a:p>
            <a:pPr algn="ctr"/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23 мая 2014 года в д. Лесниково приезжал внук Маршала Героя Советского Союза Л. А. Говорова Алексей Сергеевич с женой Натальей Александровной и младшим сыном Павлом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школьном музее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Содержимое 7" descr="встреча с говоровым 1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2"/>
          <a:stretch>
            <a:fillRect/>
          </a:stretch>
        </p:blipFill>
        <p:spPr>
          <a:xfrm>
            <a:off x="1692275" y="1989138"/>
            <a:ext cx="5680075" cy="3600450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Содержимое 6" descr="IMG_1159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3959225" cy="2970212"/>
          </a:xfrm>
        </p:spPr>
      </p:pic>
      <p:pic>
        <p:nvPicPr>
          <p:cNvPr id="30723" name="Содержимое 7" descr="IMG_1163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25" y="300037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Содержимое 4" descr="IMG_1169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/>
          <a:stretch>
            <a:fillRect/>
          </a:stretch>
        </p:blipFill>
        <p:spPr>
          <a:xfrm>
            <a:off x="900113" y="908050"/>
            <a:ext cx="3182937" cy="4724400"/>
          </a:xfrm>
        </p:spPr>
      </p:pic>
      <p:pic>
        <p:nvPicPr>
          <p:cNvPr id="31747" name="Содержимое 4" descr="встреча с говоровым 1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5"/>
          <a:stretch>
            <a:fillRect/>
          </a:stretch>
        </p:blipFill>
        <p:spPr bwMode="auto">
          <a:xfrm>
            <a:off x="4429125" y="2143125"/>
            <a:ext cx="44529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Содержимое 4" descr="IMG_1186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7"/>
          <a:stretch>
            <a:fillRect/>
          </a:stretch>
        </p:blipFill>
        <p:spPr>
          <a:xfrm>
            <a:off x="539750" y="620713"/>
            <a:ext cx="2808288" cy="4191000"/>
          </a:xfrm>
        </p:spPr>
      </p:pic>
      <p:pic>
        <p:nvPicPr>
          <p:cNvPr id="32771" name="Содержимое 5" descr="IMG_1197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20999" r="4060" b="12685"/>
          <a:stretch>
            <a:fillRect/>
          </a:stretch>
        </p:blipFill>
        <p:spPr>
          <a:xfrm>
            <a:off x="3635375" y="1700213"/>
            <a:ext cx="1727200" cy="4319587"/>
          </a:xfrm>
        </p:spPr>
      </p:pic>
      <p:pic>
        <p:nvPicPr>
          <p:cNvPr id="32772" name="Содержимое 4" descr="IMG_11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6097"/>
          <a:stretch>
            <a:fillRect/>
          </a:stretch>
        </p:blipFill>
        <p:spPr bwMode="auto">
          <a:xfrm>
            <a:off x="5724525" y="620713"/>
            <a:ext cx="2967038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Подарки на память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Содержимое 8" descr="IMG_120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r="18201"/>
          <a:stretch>
            <a:fillRect/>
          </a:stretch>
        </p:blipFill>
        <p:spPr>
          <a:xfrm>
            <a:off x="2857500" y="3000375"/>
            <a:ext cx="2305050" cy="3500438"/>
          </a:xfrm>
        </p:spPr>
      </p:pic>
      <p:pic>
        <p:nvPicPr>
          <p:cNvPr id="33796" name="Содержимое 10" descr="IMG_121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8"/>
          <a:stretch>
            <a:fillRect/>
          </a:stretch>
        </p:blipFill>
        <p:spPr>
          <a:xfrm>
            <a:off x="5286375" y="1357313"/>
            <a:ext cx="3643313" cy="3406775"/>
          </a:xfrm>
        </p:spPr>
      </p:pic>
      <p:pic>
        <p:nvPicPr>
          <p:cNvPr id="33797" name="Содержимое 5" descr="IMG_11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7"/>
          <a:stretch>
            <a:fillRect/>
          </a:stretch>
        </p:blipFill>
        <p:spPr bwMode="auto">
          <a:xfrm>
            <a:off x="214313" y="1143000"/>
            <a:ext cx="257175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Содержимое 4" descr="IMG_1225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r="23953"/>
          <a:stretch>
            <a:fillRect/>
          </a:stretch>
        </p:blipFill>
        <p:spPr>
          <a:xfrm>
            <a:off x="684213" y="2349500"/>
            <a:ext cx="3484562" cy="3816350"/>
          </a:xfrm>
        </p:spPr>
      </p:pic>
      <p:pic>
        <p:nvPicPr>
          <p:cNvPr id="34819" name="Содержимое 5" descr="IMG_1227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2"/>
          <a:stretch>
            <a:fillRect/>
          </a:stretch>
        </p:blipFill>
        <p:spPr>
          <a:xfrm>
            <a:off x="4716463" y="765175"/>
            <a:ext cx="3959225" cy="3600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До новых встреч!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Содержимое 5" descr="IMG_126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125538"/>
            <a:ext cx="4343400" cy="3257550"/>
          </a:xfrm>
        </p:spPr>
      </p:pic>
      <p:pic>
        <p:nvPicPr>
          <p:cNvPr id="35844" name="Содержимое 7" descr="IMG_1255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r="20966"/>
          <a:stretch>
            <a:fillRect/>
          </a:stretch>
        </p:blipFill>
        <p:spPr>
          <a:xfrm>
            <a:off x="323850" y="1125538"/>
            <a:ext cx="3240088" cy="3143250"/>
          </a:xfrm>
        </p:spPr>
      </p:pic>
      <p:pic>
        <p:nvPicPr>
          <p:cNvPr id="35845" name="Содержимое 4" descr="IMG_12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9236" r="5501"/>
          <a:stretch>
            <a:fillRect/>
          </a:stretch>
        </p:blipFill>
        <p:spPr bwMode="auto">
          <a:xfrm>
            <a:off x="3071813" y="3857625"/>
            <a:ext cx="3729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Счастливого пути!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Содержимое 5" descr="IMG_127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0363" y="1554163"/>
            <a:ext cx="6035675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2"/>
          <p:cNvSpPr>
            <a:spLocks noGrp="1"/>
          </p:cNvSpPr>
          <p:nvPr>
            <p:ph idx="1"/>
          </p:nvPr>
        </p:nvSpPr>
        <p:spPr>
          <a:xfrm>
            <a:off x="304800" y="260350"/>
            <a:ext cx="8686800" cy="6264275"/>
          </a:xfrm>
        </p:spPr>
        <p:txBody>
          <a:bodyPr/>
          <a:lstStyle/>
          <a:p>
            <a:pPr algn="ctr"/>
            <a:r>
              <a:rPr lang="ru-RU" smtClean="0"/>
              <a:t>Добрый день! </a:t>
            </a:r>
          </a:p>
          <a:p>
            <a:r>
              <a:rPr lang="ru-RU" smtClean="0"/>
              <a:t>Огромное спасибо всем учителям, учащимся, жителям д. Лесниково за очень радушный приём, доброжелательность, искренность, гостеприимство!!!  </a:t>
            </a:r>
          </a:p>
          <a:p>
            <a:r>
              <a:rPr lang="ru-RU" smtClean="0"/>
              <a:t>Тёплые воспоминания останутся у нас на всю жизнь.</a:t>
            </a:r>
          </a:p>
          <a:p>
            <a:r>
              <a:rPr lang="ru-RU" smtClean="0"/>
              <a:t>С надеждой на новые встречи!!!</a:t>
            </a:r>
          </a:p>
          <a:p>
            <a:pPr algn="r"/>
            <a:r>
              <a:rPr lang="ru-RU" smtClean="0"/>
              <a:t>26.05.2014</a:t>
            </a:r>
          </a:p>
          <a:p>
            <a:pPr algn="ctr"/>
            <a:r>
              <a:rPr lang="ru-RU" smtClean="0"/>
              <a:t>С уважением все участники поездки.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презентацией работали: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Быкова Г.В., библиотекарь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Лесниковской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сельской библиотеки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Кочакова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Л.Г., руководитель школьного музея,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Малкова И.В., учитель информатики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Использованы фотографии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> </a:t>
            </a:r>
            <a:r>
              <a:rPr lang="ru-RU" sz="2400" i="1" dirty="0" smtClean="0"/>
              <a:t>Демаковой А.М.</a:t>
            </a:r>
            <a:br>
              <a:rPr lang="ru-RU" sz="2400" i="1" dirty="0" smtClean="0"/>
            </a:br>
            <a:r>
              <a:rPr lang="ru-RU" sz="2400" i="1" dirty="0" smtClean="0"/>
              <a:t>Малковой И.В.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95557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Хлеб – соль дорогим гостям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Содержимое 7" descr="встреча с говоровым 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/>
          <a:stretch>
            <a:fillRect/>
          </a:stretch>
        </p:blipFill>
        <p:spPr>
          <a:xfrm>
            <a:off x="1763713" y="1628775"/>
            <a:ext cx="5915025" cy="4537075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Текст 6"/>
          <p:cNvSpPr>
            <a:spLocks noGrp="1"/>
          </p:cNvSpPr>
          <p:nvPr>
            <p:ph type="body" sz="half" idx="2"/>
          </p:nvPr>
        </p:nvSpPr>
        <p:spPr>
          <a:xfrm>
            <a:off x="1792288" y="1643063"/>
            <a:ext cx="5486400" cy="4529137"/>
          </a:xfrm>
        </p:spPr>
        <p:txBody>
          <a:bodyPr/>
          <a:lstStyle/>
          <a:p>
            <a:pPr algn="ctr" eaLnBrk="1" hangingPunct="1"/>
            <a:endParaRPr lang="ru-RU" sz="4400" b="1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4400" b="1" smtClean="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 eaLnBrk="1" hangingPunct="1"/>
            <a:r>
              <a:rPr lang="ru-RU" sz="4400" b="1" smtClean="0"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8111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Ансамбль «Дубравушка»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Содержимое 4" descr="встреча с говоровым 0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3400" y="1901825"/>
            <a:ext cx="5400675" cy="4048125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4290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Встреча в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Бутырках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Содержимое 4" descr="встреча с говоровым 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1313" y="1901825"/>
            <a:ext cx="5592762" cy="4191000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Первые шаги к памятнику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5363" name="Содержимое 4" descr="встреча с говоровым 0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11"/>
          <a:stretch>
            <a:fillRect/>
          </a:stretch>
        </p:blipFill>
        <p:spPr>
          <a:xfrm>
            <a:off x="1042988" y="1844675"/>
            <a:ext cx="6769100" cy="374491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Алексей Сергеевич на тропинке</a:t>
            </a:r>
          </a:p>
        </p:txBody>
      </p:sp>
      <p:pic>
        <p:nvPicPr>
          <p:cNvPr id="16387" name="Содержимое 4" descr="встреча с говоровым 0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0875" y="1773238"/>
            <a:ext cx="5475288" cy="410368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1156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 камня-памятника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Содержимое 7" descr="встреча с говоровым 02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2420938"/>
            <a:ext cx="4038600" cy="3028950"/>
          </a:xfrm>
        </p:spPr>
      </p:pic>
      <p:pic>
        <p:nvPicPr>
          <p:cNvPr id="17412" name="Содержимое 8" descr="встреча с говоровым 02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r="29362"/>
          <a:stretch>
            <a:fillRect/>
          </a:stretch>
        </p:blipFill>
        <p:spPr>
          <a:xfrm>
            <a:off x="971550" y="2349500"/>
            <a:ext cx="2665413" cy="3028950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32872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А. С. Говоров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«Испытываю непередаваемый трепет…»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Содержимое 4" descr="встреча с говоровым 026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492375"/>
            <a:ext cx="4319588" cy="3240088"/>
          </a:xfrm>
        </p:spPr>
      </p:pic>
      <p:pic>
        <p:nvPicPr>
          <p:cNvPr id="18436" name="Содержимое 5" descr="встреча с говоровым 02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3"/>
          <a:stretch>
            <a:fillRect/>
          </a:stretch>
        </p:blipFill>
        <p:spPr>
          <a:xfrm>
            <a:off x="5219700" y="2492375"/>
            <a:ext cx="3240088" cy="3489325"/>
          </a:xfr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163</TotalTime>
  <Words>194</Words>
  <Application>Microsoft Office PowerPoint</Application>
  <PresentationFormat>Экран (4:3)</PresentationFormat>
  <Paragraphs>55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Franklin Gothic Medium</vt:lpstr>
      <vt:lpstr>Franklin Gothic Book</vt:lpstr>
      <vt:lpstr>Wingdings 2</vt:lpstr>
      <vt:lpstr>Calibri</vt:lpstr>
      <vt:lpstr>Times New Roman</vt:lpstr>
      <vt:lpstr>Трек</vt:lpstr>
      <vt:lpstr>Презентация PowerPoint</vt:lpstr>
      <vt:lpstr>Презентация PowerPoint</vt:lpstr>
      <vt:lpstr>Хлеб – соль дорогим гостям</vt:lpstr>
      <vt:lpstr>Ансамбль «Дубравушка»</vt:lpstr>
      <vt:lpstr>Встреча в Бутырках</vt:lpstr>
      <vt:lpstr>Первые шаги к памятнику </vt:lpstr>
      <vt:lpstr>Алексей Сергеевич на тропинке</vt:lpstr>
      <vt:lpstr>у камня-памятника</vt:lpstr>
      <vt:lpstr>А. С. Говоров : «Испытываю непередаваемый трепет…»</vt:lpstr>
      <vt:lpstr>Внук Павел говоров</vt:lpstr>
      <vt:lpstr>Гости на родине Маршала</vt:lpstr>
      <vt:lpstr>В подарок рисунок «дом деда»</vt:lpstr>
      <vt:lpstr>С родственниками</vt:lpstr>
      <vt:lpstr>Фотографии на память</vt:lpstr>
      <vt:lpstr>       В лесу</vt:lpstr>
      <vt:lpstr>По тропинке деда</vt:lpstr>
      <vt:lpstr> Учащиеся школ  с  Павлом Говоровым</vt:lpstr>
      <vt:lpstr>У бюста Л.А.Говорову</vt:lpstr>
      <vt:lpstr>Встреча у школы</vt:lpstr>
      <vt:lpstr>В школьном музее</vt:lpstr>
      <vt:lpstr>Презентация PowerPoint</vt:lpstr>
      <vt:lpstr>Презентация PowerPoint</vt:lpstr>
      <vt:lpstr>Презентация PowerPoint</vt:lpstr>
      <vt:lpstr>Подарки на память</vt:lpstr>
      <vt:lpstr>Презентация PowerPoint</vt:lpstr>
      <vt:lpstr>До новых встреч!</vt:lpstr>
      <vt:lpstr>Счастливого пути!</vt:lpstr>
      <vt:lpstr>Презентация PowerPoint</vt:lpstr>
      <vt:lpstr>На презентацией работали:   Быкова Г.В., библиотекарь  Лесниковской сельской библиотеки Кочакова Л.Г., руководитель школьного музея,  Малкова И.В., учитель информатики   Использованы фотографии  Демаковой А.М. Малковой И.В.  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COMP1</cp:lastModifiedBy>
  <cp:revision>21</cp:revision>
  <dcterms:created xsi:type="dcterms:W3CDTF">2014-06-16T14:06:55Z</dcterms:created>
  <dcterms:modified xsi:type="dcterms:W3CDTF">2016-10-26T11:20:34Z</dcterms:modified>
</cp:coreProperties>
</file>