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7" r:id="rId4"/>
    <p:sldId id="268" r:id="rId5"/>
    <p:sldId id="267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78" r:id="rId15"/>
    <p:sldId id="279" r:id="rId16"/>
    <p:sldId id="270" r:id="rId17"/>
    <p:sldId id="271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3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FFCFDD-A12B-42DB-966E-F2D52B2A9669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0DA5C0-D4D3-4C5C-A17B-9833727F1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80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A4B62-BAAA-45F8-B72E-D15AC9DAA77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A285-F9BF-49CA-854F-305D20ABDD8F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CA69-BA91-49CA-81D8-8C1A191C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7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531F-80F3-422C-9CC1-B7CA0B483331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2D63-7212-4084-BCA2-4A66A3A00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2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E4D2-0461-4B4B-B6F3-B75943A4E5E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7D63-238C-4CF5-88C6-7A5D54FF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F81B-72D0-40D9-8C1F-38BE679D31E2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991A-2771-4AFB-88FB-2C18FFD2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2D62-1617-488A-B184-2CACF56697C3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A412-7D61-4F84-9712-4A2E177A6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4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192B-F966-4A35-8433-D510AA65AEF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F51-22CF-4775-9D18-2A3A93682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6683-B78A-455E-B648-67121BFAED52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F452-4904-43A0-9517-7A9FDBE5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6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409A-D9D4-4374-BC11-9780C78D8E4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D12D-60D5-4375-8BBA-49A88CA2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B9EE-9AC0-4ABC-AE27-1574CC934745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3E36-5A6B-4C8A-835C-4AA52F14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6F85-12B9-4404-89D1-86EF3CFB719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1492-4E6E-4B73-9CE7-DCA6945D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AAA6-DD5F-42F8-AA40-0359ECEDF2A3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C319-9C55-4A93-8195-8ACCA34B7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9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276FE-2F77-40BC-B0B4-10FD97E2D429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0D8BA-BD6F-4159-AA49-09A588FA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6;&#1083;&#1095;&#1072;&#1085;&#1086;&#1074;%20&#1051;.&#1043;\&#1070;&#1088;&#1080;&#1081;_&#1044;&#1072;&#1074;&#1099;&#1076;&#1102;&#1082;_-_&#1041;&#1086;&#1077;&#1074;&#1099;&#1077;_&#1086;&#1088;&#1076;&#1077;&#1085;&#1072;_(-)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643998" cy="242889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«А был тот богатырь из здешних мест» </a:t>
            </a:r>
            <a:endParaRPr lang="ru-RU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5" y="1071563"/>
            <a:ext cx="7358114" cy="1285867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«Имя героя Великой  Отечественной вой</a:t>
            </a:r>
          </a:p>
          <a:p>
            <a:pPr algn="ctr"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на библиотечной карте Кировской области»</a:t>
            </a:r>
          </a:p>
          <a:p>
            <a:pPr marR="0" algn="l" eaLnBrk="1" hangingPunct="1">
              <a:defRPr/>
            </a:pPr>
            <a:r>
              <a:rPr lang="ru-RU" sz="2200" dirty="0" smtClean="0">
                <a:solidFill>
                  <a:srgbClr val="55A839"/>
                </a:solidFill>
              </a:rPr>
              <a:t>.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00063" y="0"/>
            <a:ext cx="82867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МКУК  «Кильмезская МБС»</a:t>
            </a:r>
          </a:p>
          <a:p>
            <a:pPr algn="ctr">
              <a:defRPr/>
            </a:pPr>
            <a:r>
              <a:rPr lang="ru-RU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Рыбно-Ватажская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nstantia" pitchFamily="18" charset="0"/>
              </a:rPr>
              <a:t> СБФ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85750" y="4429125"/>
            <a:ext cx="86439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2015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68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042" y="292100"/>
            <a:ext cx="5572125" cy="6565900"/>
          </a:xfrm>
          <a:effectLst>
            <a:softEdge rad="112500"/>
          </a:effectLst>
        </p:spPr>
      </p:pic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Немцы потопили близ Осиновицы баржи с зерном. Ждать нельзя было ни минуты. В блокадном Ленинграде от голода умирали каждый день сотни людей. И тогда водолазы ушли под воду, чтобы спасти зерно, спасти от голода людей. В час, как говорится,  по чайной ложке, с огромным риском для жизни, дело двигалось медленно. И тогда Молчанов предложил использовать инжектор, что-то типа откачивающего насоса. Сам его установил, и уже ничто, ни бури, ни авианалёты не могли помешать бесперебойной выгрузке разбухшей массы, вошедшей в историю блокады под именем «молчановской каши». За то короткое время удалось разгрузить пять потонувших барж.</a:t>
            </a:r>
          </a:p>
        </p:txBody>
      </p:sp>
    </p:spTree>
  </p:cSld>
  <p:clrMapOvr>
    <a:masterClrMapping/>
  </p:clrMapOvr>
  <p:transition advTm="234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6741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рассказали всего о двух героических эпизодах военной поры, о которых писали и в журнале «Огонек»,  и в газетах «Правда», «Строительный рабочий», «Вечерний Ленинград» и «Кировская правда», «Сельская трибуна». А сколько их было на счету Молчанова и в военное, и в мирное время, вряд ли он сосчитал бы и сам.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биографии Л.Г. Молчанова: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1967 год. Работает старшиной плавкрана…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сложить все часы и дни, проведенные Леонидом Гурьяновичем под водой, то получится 625 суток. 625 суток на дне морей, рек и озёр. Почти два года под водой! Вряд ли кто и по сей день побил этот рекорд!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5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Корабли на рейде</a:t>
            </a:r>
          </a:p>
        </p:txBody>
      </p:sp>
      <p:pic>
        <p:nvPicPr>
          <p:cNvPr id="17411" name="Picture 2" descr="C:\Users\Лена\Desktop\молчанов\корабль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285875"/>
            <a:ext cx="6983413" cy="5286375"/>
          </a:xfrm>
          <a:effectLst>
            <a:softEdge rad="112500"/>
          </a:effectLst>
        </p:spPr>
      </p:pic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500688" y="714375"/>
            <a:ext cx="3429000" cy="258127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Письмо Леонида Гурьяновича учащимся Рыбно-Ватажской школы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42875"/>
            <a:ext cx="4870450" cy="6572250"/>
          </a:xfrm>
          <a:effectLst>
            <a:softEdge rad="112500"/>
          </a:effectLst>
        </p:spPr>
      </p:pic>
      <p:pic>
        <p:nvPicPr>
          <p:cNvPr id="4" name="Юрий_Давыдюк_-_Боевые_орден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04850"/>
            <a:ext cx="85725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Встреча в Смольном ветеранов – участников прорыва блокады Ленинграда. 1973 год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C:\Users\Лена\Desktop\молчанов\общее фото на пленуме кпсс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928813"/>
            <a:ext cx="8482012" cy="4643437"/>
          </a:xfrm>
          <a:effectLst>
            <a:softEdge rad="112500"/>
          </a:effectLst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2875"/>
            <a:ext cx="4357688" cy="61817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Жена Леонида Гурьяновича – Евгения Ивановна очень любила свою страну и в тяжелые минуты старалась помочь ей  чем могла. Она была депутатом Василеостровского райсовета, работала в комиссии по ликвидации беспризорности. Была она общественница в первозданном, чистом значении этого слова. И какие бы должности не приходилось ей занимать, она никогда не жила только для себя.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3413125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4575175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96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сорока лет семейной жизни, супруги Молчановы провели вместе не более десяти. Он всегда в море, она – на работе. На четыре года разлучила война. Со своим госпиталем Евгения Ивановна исколесила немало фронтовых дорог. И всё же, не смотря на частые разлуки, это был прочный, освященный взаимной любовью, союз.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Супруги воспитали четверых детей, двое из которых были приемными.</a:t>
            </a:r>
          </a:p>
        </p:txBody>
      </p:sp>
    </p:spTree>
  </p:cSld>
  <p:clrMapOvr>
    <a:masterClrMapping/>
  </p:clrMapOvr>
  <p:transition advTm="1481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357188"/>
            <a:ext cx="8810625" cy="6286500"/>
          </a:xfrm>
          <a:effectLst>
            <a:softEdge rad="112500"/>
          </a:effectLst>
        </p:spPr>
      </p:pic>
    </p:spTree>
  </p:cSld>
  <p:clrMapOvr>
    <a:masterClrMapping/>
  </p:clrMapOvr>
  <p:transition advTm="68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75"/>
            <a:ext cx="4286250" cy="6181725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дочь, Маргарита Леонидовна, в 20 лет добровольно ушла на фронт в воздушно-десантную дивизию. О том, что стала курсантом спецшколы, матери она лишь намекнула в письме: «У меня на шинели голубые петлички и серебряные птички». Позже узнала, что мать, человек опытный, после этого намека места себе не находила, хорошо понимая, куда могут забросить её эти самые птички.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Ей и в самом деле пришлось воевать на пяти фронтах, прыгать с парашютом, драться в тылу. Была ранена.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367212" cy="640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67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2"/>
          <a:stretch>
            <a:fillRect/>
          </a:stretch>
        </p:blipFill>
        <p:spPr>
          <a:xfrm>
            <a:off x="214313" y="142875"/>
            <a:ext cx="8786812" cy="6615113"/>
          </a:xfrm>
          <a:effectLst>
            <a:softEdge rad="112500"/>
          </a:effectLst>
        </p:spPr>
      </p:pic>
    </p:spTree>
  </p:cSld>
  <p:clrMapOvr>
    <a:masterClrMapping/>
  </p:clrMapOvr>
  <p:transition advTm="65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643938" cy="611028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Маргарита Леонидовна стала историком собственной семьи, кропотливо и бережно собравшей воспоминания, награды, письма, документы, фотографии, относящиеся к жизни тех, кто начинал и продолжает отцовский род.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толстенных, тщательно оформленных альбомов – итог этой работы. А её смысл точно выражен словами, которыми открывается самый первый, отцу посвященный альбом: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отец, а ваш прадедушка был корнем жизни нашей семьи….Вы будете расти и всё больше понимать, что дедушка оставил вам бесценное наследство – верность дому, Родине, трудолюбие, храбрость. Всё это он оставил вам на вечное хранение. Приумножайте эти богатства».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9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3646487" cy="6357937"/>
          </a:xfrm>
          <a:effectLst>
            <a:softEdge rad="112500"/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357688" y="1000125"/>
            <a:ext cx="46053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Приемный сын Молчановых –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Андрей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Известный скульптор.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в  Киевском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художественном институте.</a:t>
            </a: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 advTm="798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857750" y="214313"/>
            <a:ext cx="3786188" cy="4071937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Правнук легендарного водолаза Дима Соколов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42875"/>
            <a:ext cx="4000500" cy="6510338"/>
          </a:xfrm>
          <a:effectLst>
            <a:softEdge rad="112500"/>
          </a:effectLst>
        </p:spPr>
      </p:pic>
    </p:spTree>
  </p:cSld>
  <p:clrMapOvr>
    <a:masterClrMapping/>
  </p:clrMapOvr>
  <p:transition advTm="732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Прессовщик Геннадий Кравцов, приемный сын Маргариты Леонидовны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928813"/>
            <a:ext cx="8001000" cy="4556125"/>
          </a:xfrm>
          <a:effectLst>
            <a:softEdge rad="112500"/>
          </a:effectLst>
        </p:spPr>
      </p:pic>
    </p:spTree>
  </p:cSld>
  <p:clrMapOvr>
    <a:masterClrMapping/>
  </p:clrMapOvr>
  <p:transition advTm="7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Маргарита Леонидовна с внуками Антоном, Светой, Владиком и Димой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7786687" cy="5273675"/>
          </a:xfrm>
          <a:effectLst>
            <a:softEdge rad="112500"/>
          </a:effectLst>
        </p:spPr>
      </p:pic>
    </p:spTree>
  </p:cSld>
  <p:clrMapOvr>
    <a:masterClrMapping/>
  </p:clrMapOvr>
  <p:transition advTm="776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27146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годы учащиеся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Рыбно-Ватажской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 поддерживали связь и  с Леонидом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Гурьяновичем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с его дочерью Маргаритой Леонидовной. В архиве школы хранятся письма, фотографии, открытки, которые Молчановы посылали в школу. Оформлен альбом.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357438"/>
            <a:ext cx="5932487" cy="42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6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2" y="192399"/>
            <a:ext cx="4643453" cy="6665601"/>
          </a:xfrm>
          <a:effectLst>
            <a:softEdge rad="112500"/>
          </a:effectLst>
        </p:spPr>
      </p:pic>
    </p:spTree>
  </p:cSld>
  <p:clrMapOvr>
    <a:masterClrMapping/>
  </p:clrMapOvr>
  <p:transition advTm="809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8" y="1571625"/>
            <a:ext cx="5148262" cy="3571875"/>
          </a:xfrm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608388" cy="523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31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67412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дорогое и священное, что отец передаёт сыну, дед внуку, одно поколение другому, это память о былом, об опыте прошлого, о людях, чьи дела и творения умножали славу Отечества и возвышали свой народ. Память неотделима от сущности человека, без неё немыслима сама жизнь.</a:t>
            </a:r>
            <a:endParaRPr lang="ru-RU" sz="4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295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38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подготовке презентации были использованы материалы из: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Архива МКОУ СОШ д.Рыбная Ватага;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Журнала «Огонёк»;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 « Строительный рабочий», «Правда», «Вечерний Ленинград», «Кировская правда», «Сельская трибуна»;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Личной переписки Л.Г. Молчанова и М.Л.Молчановой с учащимися Рыбно - Ватажской школы;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Памяти Кировской области, том 17.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        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715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Фамилия этого богатыря – Молчанов. К нему не раз заходили корреспонденты,  а скульптор даже лепил его в костюме водолаза. Родом он, вятский мужик, из большой крестьянской семьи. Родился в деревне Байбеки в 1893 году. Незадолго до революции попал под  рекрутский набор и два года тянул  солдатскую лямку на царской службе. Принимал участие в свержении самодержавия в городе Баку.  После революции, уже в 1918 году был направлен на учебу в водолазную школу, и эта в общем – то случайность определила его судьбу. Старейший водолаз экипажа подводных работ особого назначения. Он отдал этому мужественному делу 51 год – целую жизнь! До 70 (!) лет он непосредственно «ходил под воду», а потом еще десяток лет продолжал работать в качестве консультанта и руководителя при погружениях - никто лучше Молчанова не знал всех тонкостей и всевозможных случайностей труда водолаза.</a:t>
            </a:r>
          </a:p>
        </p:txBody>
      </p:sp>
    </p:spTree>
  </p:cSld>
  <p:clrMapOvr>
    <a:masterClrMapping/>
  </p:clrMapOvr>
  <p:transition advTm="3418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1357313"/>
            <a:ext cx="578643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Презентацию подготовили: </a:t>
            </a:r>
          </a:p>
          <a:p>
            <a:pPr algn="ctr"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Масленникова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Елена Леонидовна, библиотекарь, учитель технологии и МХК МКОУ СОШ д.Рыбная Ватага;</a:t>
            </a:r>
          </a:p>
          <a:p>
            <a:pPr algn="ctr"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Мельникова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Татьяна Васильевна, библиотекарь Рыбно -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Ватажской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СБФ.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25" y="214313"/>
            <a:ext cx="5475288" cy="6429375"/>
          </a:xfrm>
          <a:effectLst>
            <a:softEdge rad="112500"/>
          </a:effectLst>
        </p:spPr>
      </p:pic>
    </p:spTree>
  </p:cSld>
  <p:clrMapOvr>
    <a:masterClrMapping/>
  </p:clrMapOvr>
  <p:transition advTm="69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3" y="142852"/>
            <a:ext cx="8806671" cy="6572296"/>
          </a:xfrm>
          <a:effectLst>
            <a:softEdge rad="112500"/>
          </a:effectLst>
        </p:spPr>
      </p:pic>
    </p:spTree>
  </p:cSld>
  <p:clrMapOvr>
    <a:masterClrMapping/>
  </p:clrMapOvr>
  <p:transition advTm="65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биография Леонида Гурьяновича принята на хранение в музей Военно-морского флота. В ней год за годом скупым календарным языком изложен послужной список старого водолаза: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1918 году в декабре месяце был списан в город Саратов в военно-морскую водолазную школу…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1927 году работал в Ленинграде по ремонту набережной левого берега Невы выше Дворцового моста…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1930 году работал в Херсоне по восстановлению порта на реке Днепр…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1932 году работал на Днепрострое. Производили под водой резку металлических шпунтов, поднимали их наверх, разбирали ряжи…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Работал, работал… Обычные слова, но за ними секунды, минуты и часы напряженной борьбы со стихией. Потому что спускаясь под воду, не знаешь, какая каверза тебя подстерегает там, на глубине 10, 15, 20 метров. Одно неосторожное движение – и можно провалиться в пробоину затонувшего судна, или предательский камень зажмет патрубок дыхательного шланга, да мало ли что. Водолаз, как и сапер, не должен ошибаться.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из всех полных неожиданностей и риска дней сам Леонид Гурьянович выделяет пять, точнее четыре ночи и один день, о которых в биографии сказано так: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Tm="40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38850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год. Работал на прокладке электрокабеля по дну Ладожского озера от местечка Коккарево до косы Кареджи.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землянкой свистел свирепый штормовой ветер, далеко по берегу расшвыривавший мутные волны. В такую погоду ни одно судно не выдержит ладожской болтанки, когда волна, кажется, ударяет одновременно в корму и нос, слева и справа.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-Значит, все – таки сегодня начинать? -Хриплым застуженным голосом переспросил Леонид Гурьянович.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-Сегодня же, ночью, - качнул головой подполковник Михайлов.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жил тогда, в ноябре 1942 года, в Ленинграде, помнит, как на кануне праздника 25-й годовщины Октября в домах зажегся свет, настоящий электрический свет. И в домах, и на заводах, и в госпиталях. И пошел трамвай. Была ни с чем не сравнимая радость.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принесли водолазы, соединившие Волховскую ГЭС с осажденным Ленинградом. Они сделали то, чего до них никто не осмеливался сделать: протянули по дну Ладоги пять раз по 27 километров под водой. Пренебрегая опасностью, Молчанов вышел  со своей группой водолазов на Ладогу. Были и гитлеровские стервятники. Сыпались бомбы. Двух водолазов потеряли.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точно в назначенный день ленинградцы получили волховский свет. Получили из рук водолаза Молчанова и его друзей…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48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2357437"/>
          </a:xfrm>
        </p:spPr>
        <p:txBody>
          <a:bodyPr/>
          <a:lstStyle/>
          <a:p>
            <a:pPr algn="ctr" eaLnBrk="1" hangingPunct="1"/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Дорогой жизни  принято называть только ледовую тропу через Ладогу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786063"/>
            <a:ext cx="8693150" cy="3143250"/>
          </a:xfrm>
          <a:effectLst>
            <a:softEdge rad="112500"/>
          </a:effectLst>
        </p:spPr>
      </p:pic>
    </p:spTree>
  </p:cSld>
  <p:clrMapOvr>
    <a:masterClrMapping/>
  </p:clrMapOvr>
  <p:transition advTm="69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428750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Но дорогой жизни по праву можно считать электрокабель, телефонную связь, бензопровод, проложенные по дну озера вот этими  замечательными людьми – водолазами 27 отряда ЭПРОН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1643050"/>
            <a:ext cx="7245350" cy="5000625"/>
          </a:xfrm>
          <a:effectLst>
            <a:softEdge rad="112500"/>
          </a:effectLst>
        </p:spPr>
      </p:pic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1457</Words>
  <Application>Microsoft Office PowerPoint</Application>
  <PresentationFormat>Экран (4:3)</PresentationFormat>
  <Paragraphs>77</Paragraphs>
  <Slides>30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Times New Roman</vt:lpstr>
      <vt:lpstr>Поток</vt:lpstr>
      <vt:lpstr>«А был тот богатырь из здешних мест» </vt:lpstr>
      <vt:lpstr>Презентация PowerPoint</vt:lpstr>
      <vt:lpstr>Фамилия этого богатыря – Молчанов. К нему не раз заходили корреспонденты,  а скульптор даже лепил его в костюме водолаза. Родом он, вятский мужик, из большой крестьянской семьи. Родился в деревне Байбеки в 1893 году. Незадолго до революции попал под  рекрутский набор и два года тянул  солдатскую лямку на царской службе. Принимал участие в свержении самодержавия в городе Баку.  После революции, уже в 1918 году был направлен на учебу в водолазную школу, и эта в общем – то случайность определила его судьбу. Старейший водолаз экипажа подводных работ особого назначения. Он отдал этому мужественному делу 51 год – целую жизнь! До 70 (!) лет он непосредственно «ходил под воду», а потом еще десяток лет продолжал работать в качестве консультанта и руководителя при погружениях - никто лучше Молчанова не знал всех тонкостей и всевозможных случайностей труда водолаза.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Дорогой жизни  принято называть только ледовую тропу через Ладогу</vt:lpstr>
      <vt:lpstr>Но дорогой жизни по праву можно считать электрокабель, телефонную связь, бензопровод, проложенные по дну озера вот этими  замечательными людьми – водолазами 27 отряда ЭПРОН</vt:lpstr>
      <vt:lpstr>Презентация PowerPoint</vt:lpstr>
      <vt:lpstr>Презентация PowerPoint</vt:lpstr>
      <vt:lpstr>Презентация PowerPoint</vt:lpstr>
      <vt:lpstr>Корабли на рейде</vt:lpstr>
      <vt:lpstr>Письмо Леонида Гурьяновича учащимся Рыбно-Ватажской школы</vt:lpstr>
      <vt:lpstr>Встреча в Смольном ветеранов – участников прорыва блокады Ленинграда. 1973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Правнук легендарного водолаза Дима Соколов</vt:lpstr>
      <vt:lpstr>Прессовщик Геннадий Кравцов, приемный сын Маргариты Леонидовны</vt:lpstr>
      <vt:lpstr>Маргарита Леонидовна с внуками Антоном, Светой, Владиком и Димой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2015-10-09T16:39:17Z</dcterms:created>
  <dcterms:modified xsi:type="dcterms:W3CDTF">2015-10-09T16:39:21Z</dcterms:modified>
</cp:coreProperties>
</file>