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2" r:id="rId1"/>
    <p:sldMasterId id="2147483756" r:id="rId2"/>
    <p:sldMasterId id="2147483768" r:id="rId3"/>
    <p:sldMasterId id="2147483780" r:id="rId4"/>
    <p:sldMasterId id="2147483792" r:id="rId5"/>
  </p:sldMasterIdLst>
  <p:notesMasterIdLst>
    <p:notesMasterId r:id="rId32"/>
  </p:notesMasterIdLst>
  <p:sldIdLst>
    <p:sldId id="256" r:id="rId6"/>
    <p:sldId id="257" r:id="rId7"/>
    <p:sldId id="259" r:id="rId8"/>
    <p:sldId id="260" r:id="rId9"/>
    <p:sldId id="258" r:id="rId10"/>
    <p:sldId id="262" r:id="rId11"/>
    <p:sldId id="263" r:id="rId12"/>
    <p:sldId id="264" r:id="rId13"/>
    <p:sldId id="268" r:id="rId14"/>
    <p:sldId id="265" r:id="rId15"/>
    <p:sldId id="269" r:id="rId16"/>
    <p:sldId id="270" r:id="rId17"/>
    <p:sldId id="271" r:id="rId18"/>
    <p:sldId id="272" r:id="rId19"/>
    <p:sldId id="274" r:id="rId20"/>
    <p:sldId id="273" r:id="rId21"/>
    <p:sldId id="276" r:id="rId22"/>
    <p:sldId id="275" r:id="rId23"/>
    <p:sldId id="277" r:id="rId24"/>
    <p:sldId id="279" r:id="rId25"/>
    <p:sldId id="278" r:id="rId26"/>
    <p:sldId id="280" r:id="rId27"/>
    <p:sldId id="283" r:id="rId28"/>
    <p:sldId id="282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57519-B86E-4754-89BB-8A2358B219A5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6EBE7-6FC8-4387-AD04-56F414D03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81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6EBE7-6FC8-4387-AD04-56F414D035D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3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6EBE7-6FC8-4387-AD04-56F414D035D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54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6EBE7-6FC8-4387-AD04-56F414D035D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7457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229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2831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1167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9112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9369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0799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08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3081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202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2244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47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8C4B12B-280D-49D8-82CC-E2E8A6D06302}" type="datetimeFigureOut">
              <a:rPr lang="ru-RU" smtClean="0"/>
              <a:pPr/>
              <a:t>09.10.2015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EF59A02-4508-4D3A-B25E-B197258D4B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ом\Desktop\1232532431_downhouse.info_il_2_8205_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" y="928748"/>
            <a:ext cx="9139416" cy="485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714488"/>
            <a:ext cx="7786742" cy="371477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</a:rPr>
              <a:t>«Небо голубое, ставшее для летчика судьбой…»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bg2">
                    <a:lumMod val="25000"/>
                  </a:schemeClr>
                </a:solidFill>
              </a:rPr>
              <a:t>О Герое Советского Союза</a:t>
            </a:r>
            <a:br>
              <a:rPr lang="ru-RU" sz="31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100" b="1" i="1" dirty="0" smtClean="0">
                <a:solidFill>
                  <a:schemeClr val="bg2">
                    <a:lumMod val="25000"/>
                  </a:schemeClr>
                </a:solidFill>
              </a:rPr>
              <a:t> Михаиле Александровиче Зарецких</a:t>
            </a:r>
            <a:r>
              <a:rPr lang="ru-RU" sz="1100" b="1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11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100" b="1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1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</a:rPr>
              <a:t>2015г</a:t>
            </a:r>
            <a:endParaRPr lang="ru-RU" sz="2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32188" y="-1857281"/>
            <a:ext cx="2286000" cy="7817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400" b="1" dirty="0" smtClean="0">
                <a:solidFill>
                  <a:prstClr val="black"/>
                </a:solidFill>
              </a:rPr>
              <a:t>МКУК  «Кильмезская МБС»</a:t>
            </a:r>
          </a:p>
          <a:p>
            <a:pPr lvl="0" algn="ctr">
              <a:spcBef>
                <a:spcPct val="20000"/>
              </a:spcBef>
            </a:pPr>
            <a:r>
              <a:rPr lang="ru-RU" sz="1400" b="1" dirty="0" smtClean="0">
                <a:solidFill>
                  <a:prstClr val="black"/>
                </a:solidFill>
              </a:rPr>
              <a:t>Азиковская СБФ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274287"/>
            <a:ext cx="721523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prstClr val="black"/>
                </a:solidFill>
              </a:rPr>
              <a:t>МКУК  «Кильмезская МБС»</a:t>
            </a:r>
          </a:p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prstClr val="black"/>
                </a:solidFill>
              </a:rPr>
              <a:t>Азиковская СБФ</a:t>
            </a:r>
          </a:p>
          <a:p>
            <a:pPr lvl="0" algn="ctr">
              <a:spcBef>
                <a:spcPct val="20000"/>
              </a:spcBef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«Имя героя Великой  Отечественной войны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на библиотечной карте Кировской области»</a:t>
            </a:r>
          </a:p>
          <a:p>
            <a:pPr lvl="0">
              <a:spcBef>
                <a:spcPct val="20000"/>
              </a:spcBef>
            </a:pPr>
            <a:endParaRPr lang="ru-RU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51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848" y="188640"/>
            <a:ext cx="8640960" cy="13681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  </a:t>
            </a:r>
            <a:r>
              <a:rPr lang="ru-RU" sz="2400" b="1" dirty="0" smtClean="0"/>
              <a:t>В составе 525-го штурмового  авиационного </a:t>
            </a:r>
          </a:p>
          <a:p>
            <a:pPr marL="0" indent="0" algn="ctr">
              <a:buNone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Ямпольско-Кременецкого</a:t>
            </a:r>
            <a:r>
              <a:rPr lang="ru-RU" sz="2400" b="1" dirty="0" smtClean="0"/>
              <a:t> ордена Суворова </a:t>
            </a:r>
          </a:p>
          <a:p>
            <a:pPr marL="0" indent="0" algn="ctr">
              <a:buNone/>
            </a:pPr>
            <a:r>
              <a:rPr lang="ru-RU" sz="2400" b="1" dirty="0" smtClean="0"/>
              <a:t>II степени полка принимал участие в боях</a:t>
            </a:r>
          </a:p>
          <a:p>
            <a:pPr marL="0" indent="0" algn="ctr">
              <a:buNone/>
            </a:pPr>
            <a:r>
              <a:rPr lang="ru-RU" sz="2400" b="1" dirty="0" smtClean="0"/>
              <a:t>на 1-м и 4-м Украинских фронтах.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83" y="1922444"/>
            <a:ext cx="8424937" cy="478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640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</a:t>
            </a:r>
            <a:r>
              <a:rPr lang="ru-RU" dirty="0" smtClean="0"/>
              <a:t> концу войны М.А. совершил 182 боевых вылета, из них 88 -  на разведку;</a:t>
            </a:r>
          </a:p>
          <a:p>
            <a:r>
              <a:rPr lang="ru-RU" dirty="0" smtClean="0"/>
              <a:t>При выполнении боевых заданий уничтожил около 600 солдат и офицеров противника, 50 автомашин, 5 танков, 3 паровоза, 93 железнодорожных вагона, 10 полевых орудий, 12 батарей зенитной артиллерии и много другой техники. Его штурмовыми ударами создано 14 очагов пожаров, в </a:t>
            </a:r>
            <a:r>
              <a:rPr lang="ru-RU" dirty="0" err="1" smtClean="0"/>
              <a:t>т.ч</a:t>
            </a:r>
            <a:r>
              <a:rPr lang="ru-RU" dirty="0" smtClean="0"/>
              <a:t>. на двух больших складах боеприпасов;</a:t>
            </a:r>
          </a:p>
          <a:p>
            <a:r>
              <a:rPr lang="ru-RU" dirty="0" smtClean="0"/>
              <a:t> За время боевых действий не разу не был сбит и ранен, сменил всего два "Ильюшина". </a:t>
            </a:r>
          </a:p>
          <a:p>
            <a:r>
              <a:rPr lang="ru-RU" dirty="0"/>
              <a:t>Н</a:t>
            </a:r>
            <a:r>
              <a:rPr lang="ru-RU" dirty="0" smtClean="0"/>
              <a:t>агражден двумя орденами Красного Знамени, орденами Отечественной войны I степени и Красной Звезды, пятью боевыми медалями.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293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1767877" cy="32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229600" cy="2952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    Указом Президиума Верховного Совета СССР от 29 июня 1945 г. за образцовое выполнение боевых заданий командования на фронте борьбы с немецко-фашистским захватчиками и проявленные при этом мужество и героизм лейтенанту Зарецких Михаилу Александровичу присвоено звание Героя Советского Союза с вручением ордена Ленина и медали "Золотая Звезда" (№6306).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1771387" cy="33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75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" y="5541562"/>
            <a:ext cx="9144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436" y="620688"/>
            <a:ext cx="8712968" cy="86409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Герой Советского Союза</a:t>
            </a:r>
            <a:br>
              <a:rPr lang="ru-RU" sz="3200" b="1" dirty="0" smtClean="0"/>
            </a:br>
            <a:r>
              <a:rPr lang="ru-RU" sz="3200" b="1" dirty="0" smtClean="0"/>
              <a:t>  Михаил Александрович Зарецких</a:t>
            </a:r>
            <a:endParaRPr lang="ru-RU" sz="32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788024" y="1627157"/>
            <a:ext cx="2952328" cy="4104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8977" y="1484784"/>
            <a:ext cx="2896744" cy="4180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009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052736"/>
            <a:ext cx="8229600" cy="460851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Май 1946 г. – переведен на         </a:t>
            </a:r>
            <a:r>
              <a:rPr lang="ru-RU" sz="3600" b="1" smtClean="0"/>
              <a:t>о.Сахалин</a:t>
            </a:r>
            <a:r>
              <a:rPr lang="ru-RU" sz="3600" b="1" dirty="0" smtClean="0"/>
              <a:t>;</a:t>
            </a:r>
          </a:p>
          <a:p>
            <a:r>
              <a:rPr lang="ru-RU" sz="3600" b="1" dirty="0" smtClean="0"/>
              <a:t>1957 г. – уволен в звании майора в запас;</a:t>
            </a:r>
          </a:p>
          <a:p>
            <a:r>
              <a:rPr lang="ru-RU" sz="3600" b="1" dirty="0" smtClean="0"/>
              <a:t>1959 г. – переехал в </a:t>
            </a:r>
            <a:r>
              <a:rPr lang="ru-RU" sz="3600" b="1" dirty="0" err="1" smtClean="0"/>
              <a:t>г.Казань</a:t>
            </a:r>
            <a:r>
              <a:rPr lang="ru-RU" sz="3600" b="1" dirty="0" smtClean="0"/>
              <a:t>, работал на военном заводе; женился на Анне Григорьевне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731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 супругой Анной Григорьевной</a:t>
            </a:r>
            <a:endParaRPr lang="ru-RU" sz="3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646621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292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8229600" cy="547260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1964 г. – переехал в г. Йошкар-Ола, работал на заводе полупроводниковых приборов;</a:t>
            </a:r>
          </a:p>
          <a:p>
            <a:r>
              <a:rPr lang="ru-RU" sz="2800" b="1" dirty="0" smtClean="0"/>
              <a:t>1970 г. – работал инженером по эстетике на Йошкар-Олинском инструментальном заводе;</a:t>
            </a:r>
          </a:p>
          <a:p>
            <a:r>
              <a:rPr lang="ru-RU" sz="2800" b="1" dirty="0" smtClean="0"/>
              <a:t>4 года был заместителем председателя Республиканского комитета ДОСААФ по военно-технической подготовке допризывников;</a:t>
            </a:r>
          </a:p>
          <a:p>
            <a:r>
              <a:rPr lang="ru-RU" sz="2800" b="1" dirty="0" smtClean="0"/>
              <a:t>1991 г. – вышел на пенсию.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5684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84" y="332656"/>
            <a:ext cx="8820472" cy="115212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Самолет ДОСААФ, на котором летал сам М.А. Зарецких</a:t>
            </a:r>
            <a:endParaRPr lang="ru-RU" sz="3200" b="1" dirty="0"/>
          </a:p>
        </p:txBody>
      </p:sp>
      <p:pic>
        <p:nvPicPr>
          <p:cNvPr id="14338" name="Picture 2" descr="C:\Users\дом\Pictures\MP Navigator EX\2014_11_29\IMG_00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476751"/>
            <a:ext cx="8280920" cy="5290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54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64" y="272792"/>
            <a:ext cx="8892480" cy="126876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В 1975 г. приглашен на встречу ветеранов </a:t>
            </a:r>
            <a:br>
              <a:rPr lang="ru-RU" sz="2800" b="1" dirty="0" smtClean="0"/>
            </a:br>
            <a:r>
              <a:rPr lang="ru-RU" sz="2800" b="1" dirty="0" smtClean="0"/>
              <a:t>в г. Москву Колонный зал Дома Союзов</a:t>
            </a:r>
            <a:endParaRPr lang="ru-RU" sz="2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2" cy="513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045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-85402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Встреча боевых друзей, 9 мая 1985 г.</a:t>
            </a:r>
            <a:endParaRPr lang="ru-RU" sz="3600" b="1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980728"/>
            <a:ext cx="7560840" cy="3322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4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580158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998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75" r="4874" b="15062"/>
          <a:stretch/>
        </p:blipFill>
        <p:spPr bwMode="auto">
          <a:xfrm>
            <a:off x="0" y="5490944"/>
            <a:ext cx="9144000" cy="13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553892"/>
            <a:ext cx="4680520" cy="5235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Михаил Александрович </a:t>
            </a:r>
            <a:r>
              <a:rPr lang="ru-RU" sz="3600" b="1" dirty="0" smtClean="0"/>
              <a:t>ЗАРЕЦКИХ</a:t>
            </a:r>
          </a:p>
          <a:p>
            <a:pPr marL="0" indent="0">
              <a:buNone/>
            </a:pPr>
            <a:r>
              <a:rPr lang="ru-RU" sz="2800" b="1" dirty="0" smtClean="0"/>
              <a:t> родился 7 (по паспорту - 29) ноября 1920 года                     в </a:t>
            </a:r>
            <a:r>
              <a:rPr lang="ru-RU" sz="2800" b="1" dirty="0" err="1" smtClean="0"/>
              <a:t>д.Таутово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Кильмезского</a:t>
            </a:r>
            <a:r>
              <a:rPr lang="ru-RU" sz="2800" b="1" dirty="0" smtClean="0"/>
              <a:t> района Кировской области  в семье крестьянина, мариец. </a:t>
            </a:r>
          </a:p>
          <a:p>
            <a:pPr marL="0" indent="0">
              <a:buNone/>
            </a:pPr>
            <a:r>
              <a:rPr lang="ru-RU" sz="2800" b="1" dirty="0" smtClean="0"/>
              <a:t>Семья была многодетная - 10 братьев и сестер. </a:t>
            </a:r>
            <a:endParaRPr lang="ru-RU" sz="2800" b="1" dirty="0"/>
          </a:p>
        </p:txBody>
      </p:sp>
      <p:pic>
        <p:nvPicPr>
          <p:cNvPr id="23554" name="Picture 2" descr="C:\Users\дом\Desktop\PmGMDX6iFX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44" y="476672"/>
            <a:ext cx="3707490" cy="561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268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0542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Встреча боевых друзей, 1995 г.</a:t>
            </a:r>
            <a:endParaRPr lang="ru-RU" sz="3600" b="1" dirty="0"/>
          </a:p>
        </p:txBody>
      </p:sp>
      <p:pic>
        <p:nvPicPr>
          <p:cNvPr id="17410" name="Picture 2" descr="C:\Users\дом\Pictures\MP Navigator EX\2014_11_29\IMG_00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022057"/>
            <a:ext cx="7848872" cy="5610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94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834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Личная «Лётная книжка» в руках ветерана</a:t>
            </a:r>
            <a:endParaRPr lang="ru-RU" sz="3200" b="1" dirty="0"/>
          </a:p>
        </p:txBody>
      </p:sp>
      <p:pic>
        <p:nvPicPr>
          <p:cNvPr id="18434" name="Picture 2" descr="C:\Users\дом\Pictures\MP Navigator EX\2014_11_29\IMG_000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668" y="980728"/>
            <a:ext cx="4923234" cy="3535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дом\Pictures\Picasa\Screen Captures\Скриншот 30.11.2014 00035.b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947" y="3284984"/>
            <a:ext cx="4965317" cy="344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28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02622"/>
            <a:ext cx="9144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758" y="32048"/>
            <a:ext cx="8568952" cy="9486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Активно трудился в </a:t>
            </a:r>
            <a:r>
              <a:rPr lang="ru-RU" sz="3600" b="1" dirty="0"/>
              <a:t>С</a:t>
            </a:r>
            <a:r>
              <a:rPr lang="ru-RU" sz="3600" b="1" dirty="0" smtClean="0"/>
              <a:t>овете ветеранов</a:t>
            </a:r>
            <a:endParaRPr lang="ru-RU" sz="3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" r="3761" b="5165"/>
          <a:stretch/>
        </p:blipFill>
        <p:spPr bwMode="auto">
          <a:xfrm>
            <a:off x="2509862" y="1038225"/>
            <a:ext cx="4294385" cy="581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839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Встреча с родственниками</a:t>
            </a:r>
            <a:endParaRPr lang="ru-RU" sz="3600" b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908720"/>
            <a:ext cx="6120680" cy="2985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3359659"/>
            <a:ext cx="7735808" cy="336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225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4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71600" y="404665"/>
            <a:ext cx="7715200" cy="25922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Михаил Александрович Зарецких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   умер 29.12.2004 в г. Йошкар-Ола;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В мае 2005 г. на доме, где жил Герой, открыта мемориальная доска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1507" name="Picture 3" descr="C:\Users\дом\Pictures\MP Navigator EX\2014_11_30\IMG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5676" y="2091091"/>
            <a:ext cx="6012668" cy="409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79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дом\Desktop\091392a4498eef146186602d0d18bddb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9057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14356"/>
            <a:ext cx="5929354" cy="2570628"/>
          </a:xfrm>
        </p:spPr>
        <p:txBody>
          <a:bodyPr/>
          <a:lstStyle/>
          <a:p>
            <a:r>
              <a:rPr lang="ru-RU" sz="8000" dirty="0" smtClean="0">
                <a:solidFill>
                  <a:schemeClr val="bg1"/>
                </a:solidFill>
              </a:rPr>
              <a:t>Спасибо </a:t>
            </a:r>
            <a:br>
              <a:rPr lang="ru-RU" sz="8000" dirty="0" smtClean="0">
                <a:solidFill>
                  <a:schemeClr val="bg1"/>
                </a:solidFill>
              </a:rPr>
            </a:br>
            <a:r>
              <a:rPr lang="ru-RU" sz="8000" dirty="0" smtClean="0">
                <a:solidFill>
                  <a:schemeClr val="bg1"/>
                </a:solidFill>
              </a:rPr>
              <a:t>за внимание!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8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42946"/>
          </a:xfrm>
        </p:spPr>
        <p:txBody>
          <a:bodyPr/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414" y="1571612"/>
            <a:ext cx="6176986" cy="4772038"/>
          </a:xfrm>
        </p:spPr>
        <p:txBody>
          <a:bodyPr/>
          <a:lstStyle/>
          <a:p>
            <a:endParaRPr lang="ru-RU" dirty="0" smtClean="0"/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Составитель:  </a:t>
            </a:r>
            <a:r>
              <a:rPr lang="ru-RU" sz="2000" b="1" dirty="0" err="1" smtClean="0">
                <a:solidFill>
                  <a:schemeClr val="tx1"/>
                </a:solidFill>
              </a:rPr>
              <a:t>Гужавина</a:t>
            </a:r>
            <a:r>
              <a:rPr lang="ru-RU" sz="2000" b="1" dirty="0" smtClean="0">
                <a:solidFill>
                  <a:schemeClr val="tx1"/>
                </a:solidFill>
              </a:rPr>
              <a:t> Н.П.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                          библиотекарь </a:t>
            </a:r>
            <a:r>
              <a:rPr lang="ru-RU" sz="2000" b="1" dirty="0" err="1" smtClean="0">
                <a:solidFill>
                  <a:schemeClr val="tx1"/>
                </a:solidFill>
              </a:rPr>
              <a:t>Азиковской</a:t>
            </a:r>
            <a:r>
              <a:rPr lang="ru-RU" sz="2000" b="1" dirty="0" smtClean="0">
                <a:solidFill>
                  <a:schemeClr val="tx1"/>
                </a:solidFill>
              </a:rPr>
              <a:t> СБФ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000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Брат Алексей Александрович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200" y="787936"/>
            <a:ext cx="5866455" cy="45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787936"/>
            <a:ext cx="3138536" cy="4580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72" y="5492750"/>
            <a:ext cx="9144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714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82838"/>
            <a:ext cx="9144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0824"/>
            <a:ext cx="8229600" cy="75155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Брат Николай Александрович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3970670"/>
            <a:ext cx="435597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погиб 11 апреля 1945 года, сгорел в танке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639" y="980336"/>
            <a:ext cx="3246257" cy="4605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885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Сестры: Елена, Феодосия, Анна, Таисия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20000" intensity="2"/>
                    </a14:imgEffect>
                    <a14:imgEffect>
                      <a14:sharpenSoften amount="25000"/>
                    </a14:imgEffect>
                    <a14:imgEffect>
                      <a14:brightnessContrast bright="1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836712"/>
            <a:ext cx="7056784" cy="5861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871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Сёстры: Мария, Елена, Феодосия, Таисия, Анна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1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018531"/>
            <a:ext cx="7920880" cy="5678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92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Михаил Александрович начал рано работать: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подростком сплавлял лес по </a:t>
            </a:r>
            <a:r>
              <a:rPr lang="ru-RU" dirty="0" err="1" smtClean="0"/>
              <a:t>р.Кильмезь</a:t>
            </a:r>
            <a:r>
              <a:rPr lang="ru-RU" dirty="0" smtClean="0"/>
              <a:t> в </a:t>
            </a:r>
            <a:r>
              <a:rPr lang="ru-RU" dirty="0" err="1" smtClean="0"/>
              <a:t>р.Вятку</a:t>
            </a:r>
            <a:r>
              <a:rPr lang="ru-RU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после окончания 7 классов поступил в Кировский медицинский техникум;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1938 г. поступил в аэроклуб;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летом 1940 г. получил направление на работу по специальности фельдшера в </a:t>
            </a:r>
            <a:r>
              <a:rPr lang="ru-RU" dirty="0" err="1" smtClean="0"/>
              <a:t>Кайский</a:t>
            </a:r>
            <a:r>
              <a:rPr lang="ru-RU" dirty="0" smtClean="0"/>
              <a:t> район Кировской обл.;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1940 г. пришел добровольцем в Сталинский райвоенкомат г. Кирова и был направлен в летное училище.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315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69927"/>
            <a:ext cx="4248472" cy="623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69698"/>
            <a:ext cx="3888432" cy="6055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Начало войны</a:t>
            </a:r>
          </a:p>
          <a:p>
            <a:pPr marL="0" indent="0">
              <a:buNone/>
            </a:pPr>
            <a:r>
              <a:rPr lang="ru-RU" b="1" dirty="0" smtClean="0"/>
              <a:t>встретил курсантом Чкаловской (Оренбургской) военно-авиационной школы пилотов. Первоначально готовился к полетами на самолете-бомбардировщике СБ, затем освоил штурмовик Ил-2.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20020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80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В ноябре 1943 г. был отправлен на фронт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251076"/>
            <a:ext cx="8640960" cy="5381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994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Исполнитель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570</Words>
  <Application>Microsoft Office PowerPoint</Application>
  <PresentationFormat>Экран (4:3)</PresentationFormat>
  <Paragraphs>63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Тема Office</vt:lpstr>
      <vt:lpstr>Твердый переплет</vt:lpstr>
      <vt:lpstr>Апекс</vt:lpstr>
      <vt:lpstr>Воздушный поток</vt:lpstr>
      <vt:lpstr>Исполнительная</vt:lpstr>
      <vt:lpstr>  «Небо голубое, ставшее для летчика судьбой…»     О Герое Советского Союза  Михаиле Александровиче Зарецких  2015г</vt:lpstr>
      <vt:lpstr>Презентация PowerPoint</vt:lpstr>
      <vt:lpstr>Брат Алексей Александрович</vt:lpstr>
      <vt:lpstr>Брат Николай Александрович</vt:lpstr>
      <vt:lpstr>Сестры: Елена, Феодосия, Анна, Таисия</vt:lpstr>
      <vt:lpstr>Сёстры: Мария, Елена, Феодосия, Таисия, Анна</vt:lpstr>
      <vt:lpstr>Презентация PowerPoint</vt:lpstr>
      <vt:lpstr>Презентация PowerPoint</vt:lpstr>
      <vt:lpstr>В ноябре 1943 г. был отправлен на фронт</vt:lpstr>
      <vt:lpstr>Презентация PowerPoint</vt:lpstr>
      <vt:lpstr>Презентация PowerPoint</vt:lpstr>
      <vt:lpstr>Презентация PowerPoint</vt:lpstr>
      <vt:lpstr>Герой Советского Союза   Михаил Александрович Зарецких</vt:lpstr>
      <vt:lpstr>Презентация PowerPoint</vt:lpstr>
      <vt:lpstr>С супругой Анной Григорьевной</vt:lpstr>
      <vt:lpstr>Презентация PowerPoint</vt:lpstr>
      <vt:lpstr>Самолет ДОСААФ, на котором летал сам М.А. Зарецких</vt:lpstr>
      <vt:lpstr>В 1975 г. приглашен на встречу ветеранов  в г. Москву Колонный зал Дома Союзов</vt:lpstr>
      <vt:lpstr>Встреча боевых друзей, 9 мая 1985 г.</vt:lpstr>
      <vt:lpstr>Встреча боевых друзей, 1995 г.</vt:lpstr>
      <vt:lpstr>Личная «Лётная книжка» в руках ветерана</vt:lpstr>
      <vt:lpstr>Активно трудился в Совете ветеранов</vt:lpstr>
      <vt:lpstr>Встреча с родственниками</vt:lpstr>
      <vt:lpstr>Презентация PowerPoint</vt:lpstr>
      <vt:lpstr>Спасибо  за внимание!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2015-10-09T16:41:17Z</dcterms:created>
  <dcterms:modified xsi:type="dcterms:W3CDTF">2015-10-09T16:41:25Z</dcterms:modified>
</cp:coreProperties>
</file>