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  <p:sldId id="266" r:id="rId4"/>
    <p:sldId id="264" r:id="rId5"/>
    <p:sldId id="265" r:id="rId6"/>
    <p:sldId id="270" r:id="rId7"/>
    <p:sldId id="282" r:id="rId8"/>
    <p:sldId id="272" r:id="rId9"/>
    <p:sldId id="271" r:id="rId10"/>
    <p:sldId id="277" r:id="rId11"/>
    <p:sldId id="276" r:id="rId12"/>
    <p:sldId id="275" r:id="rId13"/>
    <p:sldId id="281" r:id="rId14"/>
    <p:sldId id="279" r:id="rId15"/>
    <p:sldId id="284" r:id="rId16"/>
    <p:sldId id="287" r:id="rId17"/>
    <p:sldId id="286" r:id="rId18"/>
    <p:sldId id="298" r:id="rId19"/>
    <p:sldId id="289" r:id="rId20"/>
    <p:sldId id="288" r:id="rId21"/>
    <p:sldId id="291" r:id="rId22"/>
    <p:sldId id="292" r:id="rId23"/>
    <p:sldId id="294" r:id="rId24"/>
    <p:sldId id="296" r:id="rId25"/>
    <p:sldId id="29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2DFA-DE73-4E77-9B81-6F3EE13C58DE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8C250-C458-40BA-8A60-CB7EF6FCE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BDE8-73CC-4B9D-B9B7-9AB7B7BDBA0D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7E2E-4314-4ECE-AB41-06B950F51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1213-DE48-4C61-B5D9-118270614253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ED54-BFB5-4531-85C5-4D5ABDCC1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8229600" cy="2117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05288"/>
            <a:ext cx="8229600" cy="2119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F417-883D-4465-BD77-05D9950A7AE4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6A32E-F880-4F77-969C-FE4F31892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FB5F-7796-4467-9488-C2300B9124C7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383CD-0B2D-4009-BA4A-6C8F5F5C4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3841-D993-4798-9C14-28B243BDB3A0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C728-65D3-4024-B7F9-889FD8E37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EA9E-4564-4749-BAB1-78B52CA083FD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2FFB3-3E6F-4B80-A643-2E5FACB5E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E007-08D5-4C71-9AA4-17429E8AADD0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F2AE-A07B-4C51-8607-55AAD9983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4437-19AA-480A-9D46-879A532729DF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3543-503F-4E29-B7D0-4ECBE5DE5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B5F0D-F6DE-4DBB-8FD2-D0303D512C08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6497-213C-4DC9-A66C-867AAAD1D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9791-EB7B-4CDA-A201-B6BFC1F21715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5899-AC51-439F-9F36-CD884E64B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408D5-1BBC-4DD7-85A9-31D3C3B05D9C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B167C-2851-4D1C-A8CF-C66A883DD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84E561-980C-4D52-9621-6B2FFCA29AC0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680E1-466E-4B9E-8AB0-5385B6CE2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97" r:id="rId9"/>
    <p:sldLayoutId id="2147483688" r:id="rId10"/>
    <p:sldLayoutId id="2147483687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User\Рабочий стол\крым\кл.час\нача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857500"/>
            <a:ext cx="6072188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501122" cy="235745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/>
                </a:solidFill>
                <a:latin typeface="Arial Black" pitchFamily="34" charset="0"/>
              </a:rPr>
              <a:t>КРЫМ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 РУССКОЙ  ЛИТЕРАТУРЕ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User\Рабочий стол\крым\кл.час\до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071563"/>
            <a:ext cx="56435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zadacha.uanet.biz/uploads/79/5b/795b63aff481c68d4dab1b7b5b7d1b67/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3"/>
            <a:ext cx="7958137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500313" y="6072188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nstantia" pitchFamily="18" charset="0"/>
              </a:rPr>
              <a:t>Дом-музей   Чехова в Ялте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Documents and Settings\User\Рабочий стол\крым\кл.час\водоп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14375" y="434975"/>
            <a:ext cx="5143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И.Бунин 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Учан-Су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Свежее, слаще воздух горный. 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Невнятный шум идет в лесу…</a:t>
            </a:r>
            <a:r>
              <a:rPr lang="ru-RU" sz="2400" b="1">
                <a:ea typeface="Calibri" pitchFamily="34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User\Рабочий стол\крым\кл.час\Волошин М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36322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4572000" y="500063"/>
            <a:ext cx="4429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Волошин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 «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Карадаг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            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Преградой волнам и ветрам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Стена размытая вулкана,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воздымающийся храм</a:t>
            </a:r>
            <a:b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Встаёт из сизого тумана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27" name="Picture 4" descr="C:\Documents and Settings\User\Рабочий стол\крым\кл.час\карада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643188"/>
            <a:ext cx="37861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Documents and Settings\User\Рабочий стол\крым\кл.час\5947_13414709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986213"/>
            <a:ext cx="4357687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Documents and Settings\User\Рабочий стол\крым\кл.час\Мандельшт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928813"/>
            <a:ext cx="42386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214313" y="285750"/>
            <a:ext cx="56435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«</a:t>
            </a:r>
            <a:r>
              <a:rPr lang="ru-RU" sz="2400">
                <a:latin typeface="Constantia" pitchFamily="18" charset="0"/>
              </a:rPr>
              <a:t>Окружена высокими холмами, 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Овечьим стадом ты с горы сбегаешь 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И розовыми, белыми камнями 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В сухом прозрачном воздухе сверкаешь</a:t>
            </a:r>
            <a:r>
              <a:rPr lang="ru-RU" sz="2400"/>
              <a:t>».</a:t>
            </a:r>
          </a:p>
          <a:p>
            <a:r>
              <a:rPr lang="ru-RU" sz="2400">
                <a:latin typeface="Constantia" pitchFamily="18" charset="0"/>
              </a:rPr>
              <a:t>«Феодосия»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User\Рабочий стол\крым\кл.час\Сим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5875"/>
            <a:ext cx="6643687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User\Рабочий стол\крым\кл.час\f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326072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5003800" y="1000125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nstantia" pitchFamily="18" charset="0"/>
              </a:rPr>
              <a:t>Елена  Громова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4714875" y="2357438"/>
            <a:ext cx="40005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/>
            </a:r>
            <a:br>
              <a:rPr lang="ru-RU" sz="2400">
                <a:latin typeface="Constantia" pitchFamily="18" charset="0"/>
              </a:rPr>
            </a:br>
            <a:r>
              <a:rPr lang="ru-RU" sz="2400"/>
              <a:t>«</a:t>
            </a:r>
            <a:r>
              <a:rPr lang="ru-RU" sz="2400">
                <a:latin typeface="Constantia" pitchFamily="18" charset="0"/>
              </a:rPr>
              <a:t>Севастопольская осень</a:t>
            </a:r>
            <a:r>
              <a:rPr lang="ru-RU" sz="2400"/>
              <a:t>»</a:t>
            </a:r>
          </a:p>
          <a:p>
            <a:r>
              <a:rPr lang="ru-RU" sz="2400"/>
              <a:t>«Старый Крым»</a:t>
            </a:r>
          </a:p>
          <a:p>
            <a:r>
              <a:rPr lang="ru-RU" sz="2400"/>
              <a:t>«Стихи про Крым»</a:t>
            </a:r>
            <a:r>
              <a:rPr lang="ru-RU" sz="2400">
                <a:latin typeface="Constantia" pitchFamily="18" charset="0"/>
              </a:rPr>
              <a:t/>
            </a:r>
            <a:br>
              <a:rPr lang="ru-RU" sz="2400">
                <a:latin typeface="Constantia" pitchFamily="18" charset="0"/>
              </a:rPr>
            </a:b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User\Рабочий стол\крым\кл.час\Сева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500188"/>
            <a:ext cx="6429375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tour.turistua.com/pictures/obj/resx950/korablyam-30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60363"/>
            <a:ext cx="32146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 descr="http://img1.liveinternet.ru/images/attach/b/4/103/867/103867139_large_4803898_Hers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57188"/>
            <a:ext cx="31638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http://fcr.org.ua/d/506-2/SEB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857625"/>
            <a:ext cx="3519487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http://s018.radikal.ru/i508/1208/80/a647e5fe1d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429125"/>
            <a:ext cx="300037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 descr="http://s005.radikal.ru/i211/1006/ca/1e4ccf0363f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4500563"/>
            <a:ext cx="29479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Прямоугольник 7"/>
          <p:cNvSpPr>
            <a:spLocks noChangeArrowheads="1"/>
          </p:cNvSpPr>
          <p:nvPr/>
        </p:nvSpPr>
        <p:spPr bwMode="auto">
          <a:xfrm>
            <a:off x="714375" y="2571750"/>
            <a:ext cx="7353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latin typeface="Constantia" pitchFamily="18" charset="0"/>
              </a:rPr>
              <a:t>Севастополь – город-герой, </a:t>
            </a:r>
          </a:p>
          <a:p>
            <a:pPr algn="ctr"/>
            <a:r>
              <a:rPr lang="ru-RU" sz="4000" b="1">
                <a:latin typeface="Constantia" pitchFamily="18" charset="0"/>
              </a:rPr>
              <a:t>город-музей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User\Рабочий стол\крым\кл.час\Сев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44513"/>
            <a:ext cx="5072063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5572125" y="928688"/>
            <a:ext cx="35718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«Да, вы сдержали ваше слово:</a:t>
            </a: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двинув пушки, ни рубля,</a:t>
            </a:r>
            <a:b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свои права вступает снова</a:t>
            </a:r>
            <a:b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Родная русская земля -</a:t>
            </a:r>
            <a:b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нам завещанное море</a:t>
            </a:r>
            <a:b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Опять свободною волной,</a:t>
            </a:r>
            <a:b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кратком позабыв позоре,</a:t>
            </a:r>
            <a:b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Лобзает берег свой родной.</a:t>
            </a:r>
            <a:b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Счастлив в наш век, кому победа</a:t>
            </a:r>
            <a:b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Далась не кровью, а умом</a:t>
            </a:r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 Тютчев.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771" name="Picture 4" descr="http://img1.liveinternet.ru/images/attach/c/5/85/679/85679405_4666417_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4572000"/>
            <a:ext cx="55197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User\Рабочий стол\крым\кл.час\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428875"/>
            <a:ext cx="5643563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C:\Documents and Settings\User\Рабочий стол\крым\кл.час\пАУ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2571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2857500" y="500063"/>
            <a:ext cx="5929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</a:rPr>
              <a:t>«Каждый, кто побывал в Крыму, уносит с собой... сожаление и лёгкую печаль, какую вызывают воспоминания о детстве, и надежду ещё раз увидеть эту полуденную землю.»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Documents and Settings\User\Рабочий стол\крым\кл.час\фл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071563"/>
            <a:ext cx="6856413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User\Рабочий стол\крым\кл.час\а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14313"/>
            <a:ext cx="59436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428625" y="4835525"/>
            <a:ext cx="8715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Высота горы составляет 565 метров, длина 2,5километра,возраст ~ 161 млн. лет. По происхождению Аю-даг «неудавшийся вулкан» — лакколит. Некогда магма поднялась из недр земли, но не нашла выхода и застыла в виде огромною купола.</a:t>
            </a:r>
            <a:r>
              <a:rPr lang="ru-RU" sz="240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Documents and Settings\User\Рабочий стол\крым\кл.час\аюдд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928688"/>
            <a:ext cx="6429375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img0.liveinternet.ru/images/attach/c/10/110/664/110664830_4690170_ukraine_crimea_Sevastopolskaya_zon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14313"/>
            <a:ext cx="3803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 descr="http://fortuna3000.at.ua/_si/0/80803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3714750"/>
            <a:ext cx="39243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http://gfhome.ru/sites/default/files/ckeditor/images/598392_248966585219073_93170750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14313"/>
            <a:ext cx="31575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C:\Documents and Settings\User\Рабочий стол\крым\кл.час\0c55a922d7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1928813"/>
            <a:ext cx="3286125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5857875" y="4572000"/>
            <a:ext cx="2786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</a:t>
            </a:r>
            <a:endParaRPr lang="ru-RU" sz="6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31432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планета в миниатюре.</a:t>
            </a:r>
            <a:b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осколок античности у самых дверей России.</a:t>
            </a:r>
            <a:b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полпути от полюса к экватору.</a:t>
            </a:r>
            <a:b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соединение всех целительных сил Природы и заповедник её чудес,</a:t>
            </a:r>
            <a:b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земля, где круглый год, ежедневно что-то цветёт.</a:t>
            </a:r>
            <a:b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арена игры всех стихий - морской, воздушной и подземной.</a:t>
            </a:r>
            <a:b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мастерская человеческого гения и музей его творений.</a:t>
            </a:r>
            <a:b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гостеприимный дом, готовый всегда принять гостей.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890" name="Picture 3" descr="http://s60.radikal.ru/i170/0901/10/eed33b911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65113"/>
            <a:ext cx="68580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0080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</a:rPr>
              <a:t>Крым  в  наших  сердцах</a:t>
            </a:r>
          </a:p>
        </p:txBody>
      </p:sp>
      <p:sp>
        <p:nvSpPr>
          <p:cNvPr id="38914" name="Rectangle 7"/>
          <p:cNvSpPr>
            <a:spLocks noGrp="1"/>
          </p:cNvSpPr>
          <p:nvPr>
            <p:ph type="body" sz="half" idx="2"/>
          </p:nvPr>
        </p:nvSpPr>
        <p:spPr>
          <a:xfrm>
            <a:off x="468313" y="4221163"/>
            <a:ext cx="8229600" cy="2119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2200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200" smtClean="0">
                <a:latin typeface="Arial" charset="0"/>
              </a:rPr>
              <a:t>Троицкая библиотека-музей филиал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200" smtClean="0">
                <a:latin typeface="Arial" charset="0"/>
              </a:rPr>
              <a:t>МБУК «Белохолуницкая центаральная библиотека»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200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200" smtClean="0">
                <a:latin typeface="Arial" charset="0"/>
              </a:rPr>
              <a:t>Троица 2018</a:t>
            </a:r>
          </a:p>
        </p:txBody>
      </p:sp>
      <p:pic>
        <p:nvPicPr>
          <p:cNvPr id="38917" name="Picture 5" descr="KRIM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281113"/>
            <a:ext cx="4537075" cy="3259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User\Рабочий стол\крым\кл.час\98459145_2969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719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C:\Documents and Settings\User\Рабочий стол\крым\кл.час\photo_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36290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071938" y="720725"/>
            <a:ext cx="4857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Воображенью край священный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писал о просторах Крыма  Александр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Пушкин. 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User\Рабочий стол\крым\кл.час\Мар.Ц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765175"/>
            <a:ext cx="398621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User\Рабочий стол\крым\кл.час\Ц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836613"/>
            <a:ext cx="6335712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643063" y="5786438"/>
            <a:ext cx="639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onstantia" pitchFamily="18" charset="0"/>
              </a:rPr>
              <a:t>Музей   сестёр   Цветаевых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Documents and Settings\User\Рабочий стол\крым\кл.час\Гр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3738562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4643438" y="428625"/>
            <a:ext cx="39290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onstantia" pitchFamily="18" charset="0"/>
              </a:rPr>
              <a:t>Александр     Грин</a:t>
            </a:r>
          </a:p>
        </p:txBody>
      </p:sp>
      <p:pic>
        <p:nvPicPr>
          <p:cNvPr id="19459" name="Picture 4" descr="C:\Documents and Settings\User\Рабочий стол\крым\кл.час\Алые пару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0" y="3811588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User\Рабочий стол\крым\кл.час\а.гр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63625"/>
            <a:ext cx="7058025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User\Рабочий стол\крым\кл.час\Чех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8034337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3071813" y="5357813"/>
            <a:ext cx="3787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latin typeface="Constantia" pitchFamily="18" charset="0"/>
              </a:rPr>
              <a:t>А.П.Чехов </a:t>
            </a:r>
            <a:endParaRPr lang="ru-RU" sz="5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User\Рабочий стол\крым\кл.час\Белая да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500063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928688" y="5715000"/>
            <a:ext cx="7786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nstantia" pitchFamily="18" charset="0"/>
              </a:rPr>
              <a:t>Белая Дача, чеховский дом в Ялте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267</Words>
  <Application>Microsoft Office PowerPoint</Application>
  <PresentationFormat>Экран (4:3)</PresentationFormat>
  <Paragraphs>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Крым  в  наших  сердцах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2014-05-29T00:26:05Z</dcterms:created>
  <dcterms:modified xsi:type="dcterms:W3CDTF">2018-03-16T09:34:40Z</dcterms:modified>
</cp:coreProperties>
</file>