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313" r:id="rId3"/>
    <p:sldId id="314" r:id="rId4"/>
    <p:sldId id="260" r:id="rId5"/>
    <p:sldId id="315" r:id="rId6"/>
    <p:sldId id="334" r:id="rId7"/>
    <p:sldId id="317" r:id="rId8"/>
    <p:sldId id="316" r:id="rId9"/>
    <p:sldId id="318" r:id="rId10"/>
    <p:sldId id="319" r:id="rId11"/>
    <p:sldId id="325" r:id="rId12"/>
    <p:sldId id="333" r:id="rId13"/>
    <p:sldId id="320" r:id="rId14"/>
    <p:sldId id="322" r:id="rId15"/>
    <p:sldId id="323" r:id="rId16"/>
    <p:sldId id="327" r:id="rId17"/>
    <p:sldId id="328" r:id="rId18"/>
    <p:sldId id="329" r:id="rId19"/>
    <p:sldId id="331" r:id="rId20"/>
    <p:sldId id="321" r:id="rId21"/>
    <p:sldId id="326" r:id="rId22"/>
    <p:sldId id="332" r:id="rId23"/>
    <p:sldId id="32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1F44"/>
    <a:srgbClr val="AE1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04A985-8F27-4E10-9A00-11B3F7C7EE45}" type="datetimeFigureOut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315A-04BF-4AB2-A88E-26D3FFEB0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FA43E-2C12-44E4-AC00-83F3F284439E}" type="datetimeFigureOut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A1BA8-0B4F-4CD8-8B05-CDCF3B0AFB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1802FB-62E1-4271-8A20-DBF39887537F}" type="datetimeFigureOut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F87B3-F304-4B1D-A9EB-7906AA5190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00C06-C982-44FE-B14A-DD89E4052D70}" type="datetimeFigureOut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E4DCB-A59D-4C2C-BB90-CAF537B051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9F54A-2805-4881-BC9D-AC558A40A7BE}" type="datetimeFigureOut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49606-277D-4F65-932F-F42103F65A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9045A-58EE-40C1-8D91-7EC8CC4B8A65}" type="datetimeFigureOut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9B8A5-E9F6-4F72-A046-7A10CD5D2A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60A8D-CD89-4E86-97D6-AA72AB025FD7}" type="datetimeFigureOut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744B9-53EA-4B6A-ADDE-E01EA233E6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5B180-ACFC-41F9-BB16-F8CD9F388DBC}" type="datetimeFigureOut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11D94-6DB8-4A75-A1BB-342157216D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C48C93-1DB8-4D27-99B2-80A38726207F}" type="datetimeFigureOut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2E0A0-7D0B-4268-AE06-4942FF6E6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4B451D-03E6-4FD7-9E1C-7AF27C701987}" type="datetimeFigureOut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7C885-713F-4425-98FE-112DCC0FC5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741CA-8D1C-4B3A-AD0B-93614993D681}" type="datetimeFigureOut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6BBF3-58E2-456C-9462-98469403C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C5096E-8B88-44A5-BFCE-32319CD6535B}" type="datetimeFigureOut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768CCD-3F0D-414F-BCD4-54F575DBC7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3000">
              <a:schemeClr val="bg1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D:\Ирина Николаевна\КИНО\История КИ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37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3000">
              <a:schemeClr val="bg1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395536" y="2708920"/>
            <a:ext cx="3312368" cy="313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1979 г.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киносети города и района работали более 80 человек, в том числе по ведущей профессии – киномеханик - 42.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764704"/>
            <a:ext cx="87129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70 - х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годах киноработники района принимали меры по улучшению кинообслуживания населения. Более чем на 20 киноустановках заменена устаревшая киноаппаратура на новую; установлено свыше 10 новых пластиковых экранов. </a:t>
            </a:r>
          </a:p>
        </p:txBody>
      </p:sp>
      <p:pic>
        <p:nvPicPr>
          <p:cNvPr id="5122" name="Picture 2" descr="D:\Ирина Николаевна\КИНО\Фото из музея\Нестерова\Коллектив к-т ПРОГРЕСС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5040560" cy="338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3000">
              <a:schemeClr val="bg1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146" name="Picture 2" descr="D:\Ирина Николаевна\КИНО\Kino-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509120"/>
            <a:ext cx="3115372" cy="15914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124744"/>
            <a:ext cx="8712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Повсеместно внедрялись новые формы работы. Киноустановки на договорных началах с колхозами поставляли целевые сеансы с показом научно-популярных, документальных фильмов сельскохозяйственной тематики. Также в районе работал один школьный и 12 пионерских кинотеатров.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1980 - х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годах в районе кинообслуживанием занимались 22 сельских государственных киноустановки, 6 городских и 1 кинопередвижка.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3000">
              <a:schemeClr val="bg1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251520" y="908720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1988 г. коллектив </a:t>
            </a:r>
            <a:r>
              <a:rPr lang="ru-RU" sz="24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Вятскополянского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отделения кинопроката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высокие показатели по итогам социалистического соревнования между отделениями кинопроката области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награжден переходящим Красным знаменем и переходящим вымпелом.</a:t>
            </a:r>
          </a:p>
        </p:txBody>
      </p:sp>
      <p:pic>
        <p:nvPicPr>
          <p:cNvPr id="2" name="Picture 2" descr="C:\Users\ВМБ\Downloads\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414257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3000">
              <a:schemeClr val="bg1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3419872" y="1340768"/>
            <a:ext cx="55446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Большой вклад в развитие киносети </a:t>
            </a:r>
            <a:r>
              <a:rPr lang="ru-RU" sz="24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Вятскополянского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района внес Курочкин Алексей Андрианович, который возглавил дирекцию </a:t>
            </a:r>
            <a:r>
              <a:rPr lang="ru-RU" sz="24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Вятскополянской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киносети в 1965 г.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нем стационарные киноустановки появились в каждом населенном пункте, открылся кинотеатр «Мир», появилось отделение кинопроката.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Позднее он добился повсеместного введения в строй широкоформатных киноустановок.</a:t>
            </a:r>
            <a:endParaRPr lang="ru-RU" sz="240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D:\Ирина Николаевна\КИНО\Фото из музея\А.А. Курочкин-директор киносети с 1970-х г.г. по 1984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3240360" cy="46132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92696"/>
            <a:ext cx="9144000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Курочкин Алексей Андрианович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3000">
              <a:schemeClr val="bg1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2915816" y="1772817"/>
            <a:ext cx="6048672" cy="476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Ангелина Михайловна посвятила кинематографу в </a:t>
            </a:r>
            <a:r>
              <a:rPr lang="ru-RU" sz="22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Вятскополянском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районе более 36 лет.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После окончания Кировского технического училища в 1957 г. Ангелина </a:t>
            </a:r>
            <a:r>
              <a:rPr lang="ru-RU" sz="22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Казаковцева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была направлена на работу киномехаником в кинотеатр «Прогресс» г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Вятские 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Поляны.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1958 г. в Районном Доме Культуры была открыта киноустановка, и Ангелину Михайловну перевели туда киномехаником.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20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D:\Ирина Николаевна\КИНО\Фото из музея\Нестерова\Диплом, разворот, 1961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2808312" cy="42436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20688"/>
            <a:ext cx="9144000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Нестерова Ангелина Михайловна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Почетный кинематографист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3000">
              <a:schemeClr val="bg1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179512" y="1412776"/>
            <a:ext cx="8712968" cy="515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1961 г. ей присвоено звание 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«Лучший киномеханик области»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1972 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Ангелина 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Михайловна поступила учиться на заочное отделение в Загорский кинотехникум.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1973 г. по инициативе горкома партии она переведена директором отделения кинопроката.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Возглавляя </a:t>
            </a:r>
            <a:r>
              <a:rPr lang="ru-RU" sz="22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Вятскополянский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кинопрокат 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протяжении десяти лет, Ангелина Михайловна всегда добивалась высоких результатов. В один из годов ее коллектив за отличные показатели работы в соцсоревновании 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был награжден переходящим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Красным Знаменем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вымпелом за первое место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среди пяти отделений кинопроката Кировской области.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20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0688"/>
            <a:ext cx="9144000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Нестерова Ангелина Михайловна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3000">
              <a:schemeClr val="bg1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179512" y="1340768"/>
            <a:ext cx="8712968" cy="281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1990 по 1996 годы Ангелина Михайловна Нестерова трудилась в должности директора киносети в г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Вятские 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Поляны, несколько лет совмещая вместе с этим еще и обязанности директора кинотеатра «Мир».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долголетний и добросовестный труд комитетом по кинематографии РФ ей было присвоено звание 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«Почетный кинематографист России»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20688"/>
            <a:ext cx="9144000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Нестерова Ангелина Михайловна</a:t>
            </a:r>
          </a:p>
        </p:txBody>
      </p:sp>
      <p:pic>
        <p:nvPicPr>
          <p:cNvPr id="9219" name="Picture 3" descr="D:\Ирина Николаевна\КИНО\Фото из музея\Нестерова\зна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57557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3203848" y="1268760"/>
            <a:ext cx="5760640" cy="545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Около 20 лет посвятил системе кинофикации </a:t>
            </a:r>
            <a:r>
              <a:rPr lang="ru-RU" sz="22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Вятскополянского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района Анатолий Васильевич Пономарев. Он прошел путь от рядового киномеханика до директора районной киносети.</a:t>
            </a:r>
          </a:p>
          <a:p>
            <a:pPr indent="450215" algn="just">
              <a:spcAft>
                <a:spcPts val="0"/>
              </a:spcAft>
            </a:pPr>
            <a:endParaRPr lang="ru-RU" sz="140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1966 году Анатолий Васильевич начал работать киномехаником в д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Верхние </a:t>
            </a:r>
            <a:r>
              <a:rPr lang="ru-RU" sz="22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Изиверки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Изиверская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киноустановка вскоре стала одной из лучших в </a:t>
            </a:r>
            <a:r>
              <a:rPr lang="ru-RU" sz="22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Вятскополянском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районе как по качеству показа, так и по другим производственным показателям.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января 1972 г. работал старшим киномехаником в кинотеатре «Прогресс».</a:t>
            </a:r>
          </a:p>
          <a:p>
            <a:pPr indent="450215" algn="just">
              <a:spcAft>
                <a:spcPts val="0"/>
              </a:spcAft>
            </a:pPr>
            <a:endParaRPr lang="ru-RU" sz="220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92696"/>
            <a:ext cx="9144000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Пономарев Анатолий Васильевич </a:t>
            </a:r>
          </a:p>
        </p:txBody>
      </p:sp>
      <p:pic>
        <p:nvPicPr>
          <p:cNvPr id="10242" name="Picture 2" descr="D:\Ирина Николаевна\КИНО\Фото из музея\А.В. Пономарев-директор кинотеатра МИР 1973-1984,директор киносети 1984-1987,зам.главы админист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16245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179512" y="1340768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1973 г. как способного организатора дирекция киносети назначила Пономарева А.В. директором вновь построенного кинотеатра «Мир» в г. Вятские Поляны.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92696"/>
            <a:ext cx="9144000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Пономарев Анатолий Васильевич </a:t>
            </a:r>
          </a:p>
        </p:txBody>
      </p:sp>
      <p:pic>
        <p:nvPicPr>
          <p:cNvPr id="2" name="Picture 2" descr="D:\Ирина Николаевна\КИНО\Фото из музея\Кинотеатр «Мир» был открыт в 1973 г. Этот период запомнился интересными, добрыми фильмами и боль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92895"/>
            <a:ext cx="5616624" cy="3535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179512" y="1196752"/>
            <a:ext cx="87849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Возглавляя кинотеатр «Мир» Анатолий Васильевич старался внедрять новые формы работы. В «Мире» шли не только кинофильмы, здесь проводились тематические вечера, лектории, рекламно-информационные киносеансы. Для жителей города на телефоне был установлен автоответчик, который информировал о проходивших киносеансах. Первыми в области открыли 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специализированные детские кинотеатры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пионерский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на базе кинотеатра «Мир», и 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2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Чебурашка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 школе №3.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Кинотеатр «Мир» не раз признавался лучшим в области. 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1984 по 1986 г. возглавлял </a:t>
            </a:r>
            <a:r>
              <a:rPr lang="ru-RU" sz="22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Вятскополянскую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районную киносеть.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хорошую работу Анатолий Васильевич неоднократно награждался знаком 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«Победитель социалистического соревнования»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награжден знаком 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«Отличник кинематографии СССР»</a:t>
            </a:r>
            <a:r>
              <a:rPr lang="ru-RU" sz="2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0688"/>
            <a:ext cx="9144000" cy="68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Пономарев Анатолий Васильевич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620688"/>
            <a:ext cx="8712968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кинематографа в Вятских Полянах началась еще в 1915 году.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Именно тогда в деревянном доме в селе Вятские Поляны на земельном участке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Ивана Васильевича Соловьева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адресу ул. Большая (теперь улица Ленина, дом 102) был построен первый кинотеатр примерно на 200 мест. </a:t>
            </a:r>
            <a:endParaRPr lang="ru-RU" sz="240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050" name="Picture 2" descr="D:\Ирина Николаевна\КИНО\Улица_Большая_1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852936"/>
            <a:ext cx="5256584" cy="3311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3000">
              <a:schemeClr val="bg1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179512" y="764705"/>
            <a:ext cx="8784976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Среди киномехаников </a:t>
            </a:r>
            <a:r>
              <a:rPr lang="ru-RU" sz="24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Вятскополянской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киносети двое заслужили почетное звание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Шеф - киномеханик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endParaRPr lang="ru-RU" sz="240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D:\Ирина Николаевна\КИНО\Фото из музея\Н.П. Герасимов киномеханик 1-ой категории, стаж работы с 1951г. Имеет звание Шеф-киномеханик.От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72816"/>
            <a:ext cx="2987824" cy="3987257"/>
          </a:xfrm>
          <a:prstGeom prst="rect">
            <a:avLst/>
          </a:prstGeom>
          <a:noFill/>
        </p:spPr>
      </p:pic>
      <p:pic>
        <p:nvPicPr>
          <p:cNvPr id="6147" name="Picture 3" descr="D:\Ирина Николаевна\КИНО\Кулыги\Санникова Нина Петров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448272" cy="37118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03848" y="1772816"/>
            <a:ext cx="2448272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Н.П. Санникова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киномеханик </a:t>
            </a:r>
            <a:r>
              <a:rPr lang="ru-RU" sz="24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Кулыжского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стационара,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Н.П. Герасимов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киномеханик </a:t>
            </a:r>
            <a:r>
              <a:rPr lang="ru-RU" sz="24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Ямновской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киноустановки.</a:t>
            </a:r>
            <a:endParaRPr lang="ru-RU" sz="240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3000">
              <a:schemeClr val="bg1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179512" y="764704"/>
            <a:ext cx="8784976" cy="1330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человек награждены значками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«Отличник кинематографии СССР»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9 человек значком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«Победитель социалистического соревнования»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sz="240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ВМБ\Downloads\otl_kinemotograf_sss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5" t="5906" r="1970" b="5501"/>
          <a:stretch>
            <a:fillRect/>
          </a:stretch>
        </p:blipFill>
        <p:spPr bwMode="auto">
          <a:xfrm>
            <a:off x="683568" y="2852936"/>
            <a:ext cx="3816424" cy="2488972"/>
          </a:xfrm>
          <a:prstGeom prst="rect">
            <a:avLst/>
          </a:prstGeom>
          <a:noFill/>
        </p:spPr>
      </p:pic>
      <p:pic>
        <p:nvPicPr>
          <p:cNvPr id="7171" name="Picture 3" descr="C:\Users\ВМБ\Downloads\pobedit_soc_sorev_19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132856"/>
            <a:ext cx="2448272" cy="4048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3000">
              <a:schemeClr val="bg1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251520" y="1340768"/>
            <a:ext cx="8712968" cy="377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годы перестройки кино, еще не так давно один из самых массовых видов искусств, переживает кризис: из кинотеатров происходит отток зрителей.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1993 году реорганизована дирекция киносети 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путем присоединения ее к районному отделу культуры.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1996 году ликвидировано МП «</a:t>
            </a:r>
            <a:r>
              <a:rPr lang="ru-RU" sz="26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Вятско-Полянское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отделение кинопроката». 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Перестали работать киноустановки в сельских Домах культуры.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3000">
              <a:schemeClr val="bg1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539552" y="3068960"/>
            <a:ext cx="8424936" cy="320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подготовке презентации были использованы материалы из архива МБУК «</a:t>
            </a:r>
            <a:r>
              <a:rPr lang="ru-RU" sz="26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Вятскополянский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исторический музей», личного архива Нестеровой А.М., газеты «</a:t>
            </a:r>
            <a:r>
              <a:rPr lang="ru-RU" sz="26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Вятско-Полянская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правда».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</a:rPr>
              <a:t>Презентацию подготовили Шишова И.Н., библиограф, Сысоева М.А., методист по информационным технологиям</a:t>
            </a:r>
            <a:endParaRPr lang="ru-RU" sz="2400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D:\Ирина Николаевна\КИНО\ki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572" y="692696"/>
            <a:ext cx="269113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692697"/>
            <a:ext cx="8712968" cy="568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Землю под кинотеатр арендовал </a:t>
            </a:r>
            <a:r>
              <a:rPr lang="ru-RU" sz="24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кукморский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предприниматель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Николай </a:t>
            </a:r>
            <a:r>
              <a:rPr lang="ru-RU" sz="24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Юзеев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 строили здание </a:t>
            </a:r>
            <a:r>
              <a:rPr lang="ru-RU" sz="24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мериновские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плотники под руководством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Р. Злобина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После демонстрации обычных фильмов показывали комические фильмы, чтобы зрители уходили с картины в веселом настроении.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Соколов П.К.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играл вальсы, потом другие музыкальные произведения. После революции музыкальное сопровождение вел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Владимир Иванович Галанин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известный </a:t>
            </a:r>
            <a:r>
              <a:rPr lang="ru-RU" sz="24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вятскополянский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художник.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Доступ крестьян в этот дом был закрыт, так как нужно было вносить большие годовые взносы.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«Кинотеатр» Соловьева существовал до 1917 года.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3000">
              <a:schemeClr val="bg1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251520" y="62068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1930 - х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годах народному дому был передан Никольский собор, где и организовали кинотеатр «Прогресс».  Кинотеатр функционировал до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1990 - х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гг.</a:t>
            </a:r>
          </a:p>
        </p:txBody>
      </p:sp>
      <p:pic>
        <p:nvPicPr>
          <p:cNvPr id="2051" name="Picture 3" descr="D:\Ирина Николаевна\КИНО\Фото из музея\Кинотеатр Прогресс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16832"/>
            <a:ext cx="5256584" cy="3752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661248"/>
            <a:ext cx="914400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Кинотеатр «Прогресс»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692696"/>
            <a:ext cx="8712968" cy="905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Шли годы и, несмотря ни на что, кинематограф в </a:t>
            </a:r>
            <a:r>
              <a:rPr lang="ru-RU" sz="24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Вятскополянском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районе развивался. </a:t>
            </a:r>
          </a:p>
        </p:txBody>
      </p:sp>
      <p:pic>
        <p:nvPicPr>
          <p:cNvPr id="3075" name="Picture 3" descr="D:\Ирина Николаевна\КИНО\Чапаев 1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5406601" cy="38164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700808"/>
            <a:ext cx="3528392" cy="4303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февраля 1936 года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жители Вятских Полян впервые увидели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звуковой фильм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открывшейся звуковой киноустановке при Доме </a:t>
            </a:r>
            <a:r>
              <a:rPr lang="ru-RU" sz="24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соцкультуры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была прославленная картина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«Чапаев»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692696"/>
            <a:ext cx="8712968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 и 15 февраля 1939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24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Вятскополянском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районе впервые была показана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цветная кинокартина «Сказка о рыбаке и рыбке»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3074" name="Picture 2" descr="D:\Ирина Николаевна\КИНО\сказка о рыбаке и рыбке 1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8003105" cy="4281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548680"/>
            <a:ext cx="8712968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советское время кинематограф в районе стал развиваться быстрыми темпами. На селе при каждом Доме культуры была своя киноустановка.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en-US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1979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городе и районе насчитывалось 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42 киноустановки.</a:t>
            </a:r>
            <a:r>
              <a:rPr lang="ru-RU" sz="2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Все они были широкоэкранные, оснащенные современной техникой. </a:t>
            </a:r>
          </a:p>
        </p:txBody>
      </p:sp>
      <p:pic>
        <p:nvPicPr>
          <p:cNvPr id="3076" name="Picture 4" descr="D:\Ирина Николаевна\КИНО\Фото из музея\ул.Ленина3 Реклама фильма Война и мир в кт Прогресс с сай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4104456" cy="2673406"/>
          </a:xfrm>
          <a:prstGeom prst="rect">
            <a:avLst/>
          </a:prstGeom>
          <a:noFill/>
        </p:spPr>
      </p:pic>
      <p:pic>
        <p:nvPicPr>
          <p:cNvPr id="4098" name="Picture 2" descr="D:\Ирина Николаевна\КИНО\Фото из музея\В 1930-х годах Никольский собор передан народному дому, где организован кинотеатр ПРОГРЕСС. 1950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3776802" cy="26051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5805264"/>
            <a:ext cx="36724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Кинотеатр «Прогресс»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558924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Реклама фильма «Война и мир» 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кинотеатре «Прогресс»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3000">
              <a:schemeClr val="bg1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179512" y="1268760"/>
            <a:ext cx="8712968" cy="377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20.12.1967 г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приказом Комитета по кинематографии при Совете Министров РСФСР за 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 289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 целях улучшения кинообслуживания населения </a:t>
            </a:r>
            <a:r>
              <a:rPr lang="ru-RU" sz="26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Вятскополянского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Малмыжского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</a:t>
            </a:r>
            <a:r>
              <a:rPr lang="ru-RU" sz="26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Кильмезского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районов, 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открыт </a:t>
            </a:r>
            <a:r>
              <a:rPr lang="ru-RU" sz="26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Вятскополянский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кинопрокат. 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Первым директором был назначен Бусыгин Ф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А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., первым бухгалтером была Соловьева Г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Г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Штат состоял из </a:t>
            </a:r>
            <a:r>
              <a:rPr lang="ru-RU" sz="260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фильмопроверщицы</a:t>
            </a: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шофера, кладовщика.</a:t>
            </a:r>
            <a:endParaRPr lang="ru-RU" sz="260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3000">
              <a:schemeClr val="bg1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25 марта 2016\7C2mE56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04740" y="5395631"/>
            <a:ext cx="3607917" cy="16063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0" y="69269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В апреле 1973 г. сдан в эксплуатацию</a:t>
            </a:r>
          </a:p>
          <a:p>
            <a:pPr algn="ctr">
              <a:spcAft>
                <a:spcPts val="0"/>
              </a:spcAft>
            </a:pPr>
            <a:r>
              <a:rPr lang="ru-RU" sz="2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вновь построенный кинотеатр «Мир» на 440 мест. </a:t>
            </a:r>
          </a:p>
        </p:txBody>
      </p:sp>
      <p:pic>
        <p:nvPicPr>
          <p:cNvPr id="2" name="Picture 2" descr="D:\Ирина Николаевна\КИНО\Фото из музея\Кинотеатр «Мир» был открыт в 1973 г. Этот период запомнился интересными, добрыми фильмами и боль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6406014" cy="40324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517232"/>
            <a:ext cx="9144000" cy="54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Кинотеатр «Мир»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3292</TotalTime>
  <Words>1126</Words>
  <Application>Microsoft Office PowerPoint</Application>
  <PresentationFormat>Экран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ВМБ</dc:creator>
  <cp:lastModifiedBy>Научно-методический отдел</cp:lastModifiedBy>
  <cp:revision>501</cp:revision>
  <dcterms:created xsi:type="dcterms:W3CDTF">2016-03-21T06:57:48Z</dcterms:created>
  <dcterms:modified xsi:type="dcterms:W3CDTF">2016-08-16T08:23:39Z</dcterms:modified>
</cp:coreProperties>
</file>