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3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9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09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3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9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18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0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26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12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91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8423-A012-4956-BF7E-F2E3A6557A30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15130-3A65-4694-A925-6EBBD561B8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7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10 апреля 2014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/>
          <a:lstStyle/>
          <a:p>
            <a:r>
              <a:rPr lang="ru-RU" dirty="0" smtClean="0"/>
              <a:t>Зачетное задание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92696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Курсы повышения квалификации </a:t>
            </a:r>
          </a:p>
          <a:p>
            <a:pPr algn="ctr"/>
            <a:r>
              <a:rPr lang="ru-RU" dirty="0" smtClean="0"/>
              <a:t>по теме «Поддержка и развитие чтения» с участием  доктора педагогических наук, профессора Санкт -Петербургского государственного университета культуры и искусства  </a:t>
            </a:r>
            <a:r>
              <a:rPr lang="ru-RU" dirty="0" err="1" smtClean="0"/>
              <a:t>Гордукаловой</a:t>
            </a:r>
            <a:r>
              <a:rPr lang="ru-RU" dirty="0" smtClean="0"/>
              <a:t>  Галины </a:t>
            </a:r>
            <a:r>
              <a:rPr lang="ru-RU" dirty="0" err="1" smtClean="0"/>
              <a:t>Феофановны</a:t>
            </a:r>
            <a:r>
              <a:rPr lang="ru-RU" dirty="0" smtClean="0"/>
              <a:t> (г. Санкт-Петербург).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400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9691" y="1536512"/>
            <a:ext cx="5004751" cy="4509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3" y="260648"/>
            <a:ext cx="8859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Проект 3                                       </a:t>
            </a:r>
            <a:r>
              <a:rPr lang="ru-RU" sz="3600" dirty="0" err="1" smtClean="0">
                <a:solidFill>
                  <a:schemeClr val="accent5">
                    <a:lumMod val="75000"/>
                  </a:schemeClr>
                </a:solidFill>
              </a:rPr>
              <a:t>Библиосумерки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«Путешествие во времени»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0331" y="2564904"/>
            <a:ext cx="2736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Читательская </a:t>
            </a:r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аудитория</a:t>
            </a:r>
          </a:p>
          <a:p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sz="4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16+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691" y="609329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Руководитель  Котельникова Н.А., заведующая отделом обслуживания </a:t>
            </a:r>
            <a:r>
              <a:rPr lang="ru-RU" dirty="0" err="1" smtClean="0"/>
              <a:t>Подосиновской</a:t>
            </a:r>
            <a:r>
              <a:rPr lang="ru-RU" dirty="0" smtClean="0"/>
              <a:t> ЦБ им. Филева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966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1059866"/>
            <a:ext cx="4896544" cy="5175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26064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проект                                                     </a:t>
            </a: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Ночь искусств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1700808"/>
            <a:ext cx="27363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Читательская аудитория</a:t>
            </a:r>
          </a:p>
          <a:p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7200" dirty="0" smtClean="0">
                <a:solidFill>
                  <a:schemeClr val="accent5">
                    <a:lumMod val="75000"/>
                  </a:schemeClr>
                </a:solidFill>
              </a:rPr>
              <a:t>0+</a:t>
            </a:r>
            <a:endParaRPr lang="ru-RU" sz="7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254" y="6327689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Руководитель    </a:t>
            </a:r>
            <a:r>
              <a:rPr lang="ru-RU" dirty="0" err="1" smtClean="0"/>
              <a:t>Мусинова</a:t>
            </a:r>
            <a:r>
              <a:rPr lang="ru-RU" dirty="0" smtClean="0"/>
              <a:t> Ирина Юрьевна, зам. директора  МАУК ЦБС г. Кирово-Чепецка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484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8521" y="692696"/>
            <a:ext cx="8293309" cy="50405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4799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Участники творческой школы  «Информационная функция  библиотеки»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5851969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Преподаватель – Галина </a:t>
            </a:r>
            <a:r>
              <a:rPr lang="ru-RU" dirty="0" err="1" smtClean="0"/>
              <a:t>Феофановна</a:t>
            </a:r>
            <a:r>
              <a:rPr lang="ru-RU" dirty="0" smtClean="0"/>
              <a:t> </a:t>
            </a:r>
            <a:r>
              <a:rPr lang="ru-RU" dirty="0" err="1" smtClean="0"/>
              <a:t>Гордукалова</a:t>
            </a:r>
            <a:r>
              <a:rPr lang="ru-RU" dirty="0" smtClean="0"/>
              <a:t> – доктор педагогических наук, профессор Санкт-Петербургского государственного университета культуры и искусства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41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59632" y="323363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Работа над созданием проектов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1062028"/>
            <a:ext cx="6432715" cy="48245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9638" y="609329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1. Сначала надо подкрепиться. Сели  - поели.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05098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982885"/>
            <a:ext cx="7416824" cy="5562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636" y="244221"/>
            <a:ext cx="662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</a:t>
            </a:r>
            <a:r>
              <a:rPr lang="ru-RU" sz="2400" b="1" i="1" dirty="0" smtClean="0"/>
              <a:t>Затем надо подумать. И работа  закипела  </a:t>
            </a:r>
          </a:p>
          <a:p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6116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052736"/>
            <a:ext cx="7452320" cy="5589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341925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Очки достали, ручки взяли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381834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400" y="1490859"/>
            <a:ext cx="7056784" cy="52925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260648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Кто то уже творит (Ирина Юрьевна, г. Кирово-Чепецк), кто-то еще мечтает  (Ольга, КОУНБ им. </a:t>
            </a:r>
            <a:r>
              <a:rPr lang="ru-RU" sz="2400" b="1" i="1" dirty="0" err="1" smtClean="0"/>
              <a:t>А.И.Герцена</a:t>
            </a:r>
            <a:r>
              <a:rPr lang="ru-RU" sz="2400" b="1" i="1" dirty="0" smtClean="0"/>
              <a:t> ), кто-то уже призадумался (Валентина, </a:t>
            </a:r>
            <a:r>
              <a:rPr lang="ru-RU" sz="2400" b="1" i="1" dirty="0" err="1" smtClean="0"/>
              <a:t>Загарская</a:t>
            </a:r>
            <a:r>
              <a:rPr lang="ru-RU" sz="2400" b="1" i="1" dirty="0" smtClean="0"/>
              <a:t>  СБФ </a:t>
            </a:r>
            <a:r>
              <a:rPr lang="ru-RU" sz="2400" b="1" i="1" dirty="0" err="1" smtClean="0"/>
              <a:t>Юрьянского</a:t>
            </a:r>
            <a:r>
              <a:rPr lang="ru-RU" sz="2400" b="1" i="1" dirty="0" smtClean="0"/>
              <a:t> района) 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688443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052736"/>
            <a:ext cx="7380312" cy="55352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Ох не легкая это работы,  проекты писать ……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22258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MO\AppData\Local\Microsoft\Windows\Temporary Internet Files\Content.IE5\NHCWI2EC\MP900385402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30623"/>
            <a:ext cx="45720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36096" y="332656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Спустя какое-то  время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86439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2272" y="908720"/>
            <a:ext cx="3757961" cy="44371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886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Родились 4 проекта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6" y="332656"/>
            <a:ext cx="4788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>
                <a:solidFill>
                  <a:srgbClr val="FF0000"/>
                </a:solidFill>
              </a:rPr>
              <a:t>1</a:t>
            </a:r>
            <a:r>
              <a:rPr lang="ru-RU" sz="4000" b="1" i="1" dirty="0" smtClean="0">
                <a:solidFill>
                  <a:srgbClr val="FF0000"/>
                </a:solidFill>
              </a:rPr>
              <a:t> проект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БИБЛИОНОЧЬ-2014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«ВРЕМЯ ВСЕГДА ХОРОШЕЕ»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272" y="5554106"/>
            <a:ext cx="8580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Руководитель проекта – Юлия Алексеевна Анисимова, директор библиотеки №9 им. </a:t>
            </a:r>
            <a:r>
              <a:rPr lang="ru-RU" sz="2000" b="1" dirty="0" err="1" smtClean="0"/>
              <a:t>А.М.Васнецова</a:t>
            </a:r>
            <a:r>
              <a:rPr lang="ru-RU" sz="2000" b="1" dirty="0" smtClean="0"/>
              <a:t> г. Киров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2887201"/>
            <a:ext cx="3168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Читательская аудитория</a:t>
            </a:r>
          </a:p>
          <a:p>
            <a:r>
              <a:rPr lang="ru-RU" sz="8000" dirty="0" smtClean="0">
                <a:solidFill>
                  <a:srgbClr val="00B050"/>
                </a:solidFill>
              </a:rPr>
              <a:t>0 +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8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951900"/>
            <a:ext cx="6660232" cy="49951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Проект </a:t>
            </a:r>
            <a:r>
              <a:rPr lang="ru-RU" sz="2400" b="1" dirty="0" smtClean="0">
                <a:solidFill>
                  <a:srgbClr val="00B050"/>
                </a:solidFill>
              </a:rPr>
              <a:t>2        «</a:t>
            </a:r>
            <a:r>
              <a:rPr lang="ru-RU" sz="2400" b="1" dirty="0" err="1" smtClean="0">
                <a:solidFill>
                  <a:srgbClr val="00B050"/>
                </a:solidFill>
              </a:rPr>
              <a:t>БиблиоДень</a:t>
            </a:r>
            <a:r>
              <a:rPr lang="ru-RU" sz="2400" b="1" dirty="0" smtClean="0">
                <a:solidFill>
                  <a:srgbClr val="00B050"/>
                </a:solidFill>
              </a:rPr>
              <a:t>»  «Лермонтов – 200 лет спустя»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8264" y="1166842"/>
            <a:ext cx="20162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Читательская аудитория</a:t>
            </a: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r>
              <a:rPr lang="ru-RU" sz="7200" dirty="0" smtClean="0">
                <a:solidFill>
                  <a:srgbClr val="00B050"/>
                </a:solidFill>
              </a:rPr>
              <a:t>12+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6093296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Руководитель                       Столбова  Н., библиотекарь </a:t>
            </a:r>
            <a:r>
              <a:rPr lang="ru-RU" b="1" dirty="0" err="1" smtClean="0"/>
              <a:t>Корминской</a:t>
            </a:r>
            <a:r>
              <a:rPr lang="ru-RU" b="1" dirty="0" smtClean="0"/>
              <a:t> СБФ МБУК «</a:t>
            </a:r>
            <a:r>
              <a:rPr lang="ru-RU" b="1" dirty="0" err="1" smtClean="0"/>
              <a:t>Арбажская</a:t>
            </a:r>
            <a:r>
              <a:rPr lang="ru-RU" b="1" dirty="0" smtClean="0"/>
              <a:t> ЦБС»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48272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10 апреля 2014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2014-04-17T10:37:13Z</dcterms:created>
  <dcterms:modified xsi:type="dcterms:W3CDTF">2014-04-17T10:37:20Z</dcterms:modified>
</cp:coreProperties>
</file>